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90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36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115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42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391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379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2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13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30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7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8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BA98B-8CBE-4D88-B137-12A89BA84E9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DCFCE-D269-4B08-AAF7-B02ED448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345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engrinews.kz/userdata/news/2014/news_263685/photo_1387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75" y="0"/>
            <a:ext cx="9785444" cy="664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23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engrinews.kz/userdata/news/2015/news_286155/photo_1738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86" y="395785"/>
            <a:ext cx="8959518" cy="656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4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engrinews.kz/userdata/news/2017/news_309831/photo_2048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085" y="709683"/>
            <a:ext cx="9222476" cy="614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720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l.kz/media/images/tiny_images/2d707abb5fbdd8558ca897da17418ff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02" y="801782"/>
            <a:ext cx="9880979" cy="580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58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01003" y="1007619"/>
            <a:ext cx="968991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Footb</a:t>
            </a:r>
            <a:r>
              <a:rPr lang="en-US" sz="4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футбол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Volleyb</a:t>
            </a:r>
            <a:r>
              <a:rPr lang="en-US" sz="4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волейбол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Tennis – 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теннис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Hockey - 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хоккей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Ski – </a:t>
            </a:r>
            <a:r>
              <a:rPr lang="kk-KZ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кататься на коньках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Basketb</a:t>
            </a:r>
            <a:r>
              <a:rPr lang="en-US" sz="4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all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баскетбол</a:t>
            </a: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n-US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Swim - </a:t>
            </a:r>
            <a:r>
              <a:rPr lang="kk-KZ" sz="4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плавание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615184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3080" y="1013683"/>
            <a:ext cx="40533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My name is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Aidar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I’m from Astana. I’m twelve. Sport is an important part of my life. I am a boxer. But my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favourite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sport is swimming. My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favourite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sports star is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Beckzat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Sattarkhanov</a:t>
            </a:r>
            <a:r>
              <a:rPr lang="en-US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He is a boxer.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32143" y="1138535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My name is Kate. I’m from Almaty. I’m ten. I can play basketball. My </a:t>
            </a:r>
            <a:r>
              <a:rPr lang="en-US" sz="3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favourite</a:t>
            </a:r>
            <a:r>
              <a:rPr lang="en-US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sport is tennis. My </a:t>
            </a:r>
            <a:r>
              <a:rPr lang="en-US" sz="3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favourite</a:t>
            </a:r>
            <a:r>
              <a:rPr lang="en-US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sports star is Ilya </a:t>
            </a:r>
            <a:r>
              <a:rPr lang="en-US" sz="3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Ilin</a:t>
            </a:r>
            <a:r>
              <a:rPr lang="en-US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He’s got a gold medal in Beijing Olympic Games.</a:t>
            </a:r>
            <a:endParaRPr lang="ru-RU" sz="3600" dirty="0"/>
          </a:p>
        </p:txBody>
      </p:sp>
      <p:sp>
        <p:nvSpPr>
          <p:cNvPr id="6" name="Овал 5"/>
          <p:cNvSpPr/>
          <p:nvPr/>
        </p:nvSpPr>
        <p:spPr>
          <a:xfrm>
            <a:off x="1678675" y="409433"/>
            <a:ext cx="1105468" cy="72910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931625" y="284581"/>
            <a:ext cx="1105468" cy="72910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305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69961" y="2511188"/>
            <a:ext cx="10515600" cy="133748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Age</a:t>
            </a:r>
            <a:r>
              <a:rPr lang="kk-KZ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from </a:t>
            </a:r>
            <a:r>
              <a:rPr lang="kk-KZ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Favourite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sports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Favourite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717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828836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endParaRPr lang="ru-RU" sz="4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endParaRPr lang="ru-RU" sz="4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ru-RU" sz="4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Walk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talk</a:t>
            </a:r>
            <a:r>
              <a:rPr lang="en-US" b="0" i="0" dirty="0" smtClean="0">
                <a:solidFill>
                  <a:srgbClr val="0E59FF"/>
                </a:solidFill>
                <a:effectLst/>
                <a:latin typeface="Arial" panose="020B0604020202020204" pitchFamily="34" charset="0"/>
              </a:rPr>
              <a:t> </a:t>
            </a:r>
            <a:endParaRPr lang="en-US" b="0" i="0" dirty="0">
              <a:solidFill>
                <a:srgbClr val="0E59F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3971499" y="736979"/>
            <a:ext cx="3643952" cy="1774209"/>
          </a:xfrm>
          <a:prstGeom prst="star8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endParaRPr lang="ru-RU" sz="6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5091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107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3</cp:revision>
  <dcterms:created xsi:type="dcterms:W3CDTF">2018-11-18T14:37:24Z</dcterms:created>
  <dcterms:modified xsi:type="dcterms:W3CDTF">2018-11-18T15:00:17Z</dcterms:modified>
</cp:coreProperties>
</file>