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72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hee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hee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3568" y="836712"/>
            <a:ext cx="7848871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Charles Dickens</a:t>
            </a:r>
            <a:endParaRPr lang="ru-RU" sz="88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027" name="Picture 3" descr="C:\Users\rekom\Desktop\d5a796422450d1705abc264f8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420888"/>
            <a:ext cx="3014464" cy="3915271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 smtClean="0">
                <a:solidFill>
                  <a:schemeClr val="accent6">
                    <a:lumMod val="75000"/>
                  </a:schemeClr>
                </a:solidFill>
              </a:rPr>
              <a:t>Charles Dickens</a:t>
            </a:r>
            <a:endParaRPr lang="ru-RU" sz="4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1600" b="1" dirty="0" smtClean="0"/>
              <a:t> </a:t>
            </a:r>
          </a:p>
          <a:p>
            <a:pPr>
              <a:buNone/>
            </a:pPr>
            <a:r>
              <a:rPr lang="ru-RU" sz="16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n-US" sz="30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Charles Dickens was an English writer and social critic. He created some of the world’s most memorable fictional characters and is considered to be one of the greatest novelists. </a:t>
            </a:r>
            <a:endParaRPr lang="ru-RU" sz="30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3000" b="1" i="1" dirty="0" smtClean="0"/>
          </a:p>
          <a:p>
            <a:pPr>
              <a:buNone/>
            </a:pPr>
            <a:r>
              <a:rPr lang="ru-RU" sz="3000" b="1" i="1" dirty="0" smtClean="0">
                <a:solidFill>
                  <a:srgbClr val="C00000"/>
                </a:solidFill>
              </a:rPr>
              <a:t>       </a:t>
            </a:r>
            <a:endParaRPr lang="ru-RU" sz="1600" b="1" i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rekom\Desktop\dickkens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844824"/>
            <a:ext cx="3128397" cy="3879212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 smtClean="0">
                <a:solidFill>
                  <a:schemeClr val="accent6">
                    <a:lumMod val="75000"/>
                  </a:schemeClr>
                </a:solidFill>
              </a:rPr>
              <a:t>Charles Dickens</a:t>
            </a:r>
            <a:endParaRPr lang="ru-RU" sz="4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b="1" dirty="0" smtClean="0"/>
              <a:t>   </a:t>
            </a:r>
          </a:p>
          <a:p>
            <a:pPr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n-US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He was born on February 7th, 1812 in Portsmouth, England. His father was an office man, who worked hard to provide for his family. Charles had many brother and sisters. </a:t>
            </a:r>
            <a:endParaRPr lang="ru-RU" sz="24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2400" b="1" i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sz="2400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rekom\Desktop\Portrait-Of-Charles-Dickens-186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844824"/>
            <a:ext cx="2666663" cy="3361340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 smtClean="0">
                <a:solidFill>
                  <a:schemeClr val="accent6">
                    <a:lumMod val="75000"/>
                  </a:schemeClr>
                </a:solidFill>
              </a:rPr>
              <a:t>Charles Dickens</a:t>
            </a:r>
            <a:endParaRPr lang="ru-RU" sz="4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1600" b="1" i="1" dirty="0" smtClean="0"/>
              <a:t> </a:t>
            </a:r>
            <a:endParaRPr lang="ru-RU" sz="30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3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When he was 10, his family moved to London, where his father got into debtor’s prison. After that, Charles left school to work in a factory. For two years he worked in a dirty room pasting labels on bottles. </a:t>
            </a:r>
            <a:endParaRPr lang="ru-RU" sz="30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i="1" dirty="0" smtClean="0"/>
          </a:p>
          <a:p>
            <a:pPr>
              <a:buNone/>
            </a:pPr>
            <a:r>
              <a:rPr lang="ru-RU" sz="1600" b="1" i="1" dirty="0" smtClean="0">
                <a:solidFill>
                  <a:srgbClr val="C00000"/>
                </a:solidFill>
              </a:rPr>
              <a:t>       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 descr="C:\Users\rekom\Desktop\image00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204864"/>
            <a:ext cx="3178696" cy="3077402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 smtClean="0">
                <a:solidFill>
                  <a:schemeClr val="accent6">
                    <a:lumMod val="75000"/>
                  </a:schemeClr>
                </a:solidFill>
              </a:rPr>
              <a:t>Charles Dickens</a:t>
            </a:r>
            <a:endParaRPr lang="ru-RU" sz="4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b="1" dirty="0" smtClean="0"/>
              <a:t>   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</a:rPr>
              <a:t>       </a:t>
            </a:r>
          </a:p>
          <a:p>
            <a:pPr>
              <a:buNone/>
            </a:pPr>
            <a:r>
              <a:rPr lang="ru-RU" sz="1600" b="1" i="1" dirty="0" smtClean="0">
                <a:solidFill>
                  <a:srgbClr val="002060"/>
                </a:solidFill>
              </a:rPr>
              <a:t>       </a:t>
            </a:r>
            <a:r>
              <a:rPr lang="en-US" sz="32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Then he went to school for three more years. He had little formal education but still succeeded in life.</a:t>
            </a:r>
            <a:endParaRPr lang="ru-RU" sz="32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sz="32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32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600" b="1" i="1" dirty="0" smtClean="0">
                <a:solidFill>
                  <a:srgbClr val="C00000"/>
                </a:solidFill>
              </a:rPr>
              <a:t>. </a:t>
            </a:r>
            <a:endParaRPr lang="ru-RU" sz="1600" b="1" i="1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rekom\Desktop\c52e283a21ad6a2f3373c2aa3bb_prev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132856"/>
            <a:ext cx="3744416" cy="2494162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 smtClean="0">
                <a:solidFill>
                  <a:schemeClr val="accent6">
                    <a:lumMod val="75000"/>
                  </a:schemeClr>
                </a:solidFill>
              </a:rPr>
              <a:t>Charles Dickens</a:t>
            </a:r>
            <a:endParaRPr lang="ru-RU" sz="4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b="1" i="1" dirty="0" smtClean="0"/>
              <a:t>   </a:t>
            </a:r>
          </a:p>
          <a:p>
            <a:pPr>
              <a:buNone/>
            </a:pPr>
            <a:r>
              <a:rPr lang="ru-RU" sz="1600" b="1" i="1" dirty="0" smtClean="0">
                <a:solidFill>
                  <a:srgbClr val="002060"/>
                </a:solidFill>
              </a:rPr>
              <a:t>        </a:t>
            </a:r>
            <a:r>
              <a:rPr lang="en-US" sz="3200" b="1" i="1" dirty="0" smtClean="0">
                <a:solidFill>
                  <a:srgbClr val="002060"/>
                </a:solidFill>
              </a:rPr>
              <a:t>Over his career he wrote 15 novels, 5 novellas, hundreds of short stories and non-fiction articles. He also worked for 20 years as an editor in a weekly journal. </a:t>
            </a:r>
            <a:endParaRPr lang="ru-RU" sz="3200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1600" b="1" i="1" dirty="0" smtClean="0"/>
          </a:p>
          <a:p>
            <a:pPr>
              <a:buNone/>
            </a:pPr>
            <a:r>
              <a:rPr lang="ru-RU" sz="1600" b="1" i="1" dirty="0" smtClean="0">
                <a:solidFill>
                  <a:srgbClr val="C00000"/>
                </a:solidFill>
              </a:rPr>
              <a:t>. </a:t>
            </a:r>
            <a:endParaRPr lang="ru-RU" sz="1600" b="1" i="1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rekom\Desktop\1363515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12776"/>
            <a:ext cx="2660725" cy="4434542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 smtClean="0">
                <a:solidFill>
                  <a:schemeClr val="accent6">
                    <a:lumMod val="75000"/>
                  </a:schemeClr>
                </a:solidFill>
              </a:rPr>
              <a:t>Charles Dickens</a:t>
            </a:r>
            <a:endParaRPr lang="ru-RU" sz="4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b="1" dirty="0" smtClean="0"/>
              <a:t>   </a:t>
            </a:r>
          </a:p>
          <a:p>
            <a:pPr>
              <a:buNone/>
            </a:pPr>
            <a:r>
              <a:rPr lang="ru-RU" sz="1600" b="1" i="1" dirty="0" smtClean="0">
                <a:solidFill>
                  <a:srgbClr val="002060"/>
                </a:solidFill>
              </a:rPr>
              <a:t>     </a:t>
            </a:r>
          </a:p>
          <a:p>
            <a:pPr>
              <a:buNone/>
            </a:pPr>
            <a:r>
              <a:rPr lang="ru-RU" sz="1600" b="1" i="1" dirty="0" smtClean="0">
                <a:solidFill>
                  <a:srgbClr val="002060"/>
                </a:solidFill>
              </a:rPr>
              <a:t>        </a:t>
            </a:r>
            <a:r>
              <a:rPr lang="en-US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He used to be a young and poor reporter at that time, who immediately became a famous writer</a:t>
            </a:r>
            <a:r>
              <a:rPr lang="en-US" sz="1600" b="1" i="1" dirty="0" smtClean="0">
                <a:solidFill>
                  <a:srgbClr val="002060"/>
                </a:solidFill>
              </a:rPr>
              <a:t>. </a:t>
            </a:r>
            <a:endParaRPr lang="ru-RU" sz="1600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1600" b="1" i="1" dirty="0" smtClean="0"/>
          </a:p>
          <a:p>
            <a:pPr>
              <a:buNone/>
            </a:pPr>
            <a:r>
              <a:rPr lang="ru-RU" sz="1600" b="1" i="1" dirty="0" smtClean="0">
                <a:solidFill>
                  <a:srgbClr val="C00000"/>
                </a:solidFill>
              </a:rPr>
              <a:t>        </a:t>
            </a:r>
            <a:endParaRPr lang="ru-RU" sz="1600" b="1" i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C:\Users\rekom\Desktop\Britantsyi-postavyat-pervyiy-pamyatnik-Dikkensu-v-2013-godu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060848"/>
            <a:ext cx="3322712" cy="2492034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 smtClean="0">
                <a:solidFill>
                  <a:schemeClr val="accent6">
                    <a:lumMod val="75000"/>
                  </a:schemeClr>
                </a:solidFill>
              </a:rPr>
              <a:t>Charles Dickens</a:t>
            </a:r>
            <a:endParaRPr lang="ru-RU" sz="4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600" b="1" i="1" dirty="0" smtClean="0"/>
              <a:t>  </a:t>
            </a:r>
          </a:p>
          <a:p>
            <a:pPr>
              <a:buNone/>
            </a:pPr>
            <a:r>
              <a:rPr lang="ru-RU" sz="1600" b="1" i="1" dirty="0" smtClean="0">
                <a:solidFill>
                  <a:srgbClr val="002060"/>
                </a:solidFill>
              </a:rPr>
              <a:t>        </a:t>
            </a:r>
            <a:endParaRPr lang="ru-RU" sz="32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Dickens published many other novels later. Among them “Oliver Twist”, “</a:t>
            </a:r>
            <a:r>
              <a:rPr lang="en-US" sz="32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Dombey</a:t>
            </a:r>
            <a:r>
              <a:rPr lang="en-US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and Son”, “David Copperfield” and many others.</a:t>
            </a:r>
            <a:endParaRPr lang="ru-RU" sz="32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i="1" dirty="0" smtClean="0"/>
          </a:p>
        </p:txBody>
      </p:sp>
      <p:pic>
        <p:nvPicPr>
          <p:cNvPr id="8194" name="Picture 2" descr="C:\Users\rekom\Desktop\86597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628800"/>
            <a:ext cx="2993297" cy="3844602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 smtClean="0">
                <a:solidFill>
                  <a:schemeClr val="accent6">
                    <a:lumMod val="75000"/>
                  </a:schemeClr>
                </a:solidFill>
              </a:rPr>
              <a:t>Charles Dickens</a:t>
            </a:r>
            <a:endParaRPr lang="ru-RU" sz="4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1600" b="1" dirty="0" smtClean="0"/>
              <a:t>  </a:t>
            </a:r>
            <a:endParaRPr lang="ru-RU" sz="3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3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His books are rather interesting to read. He mostly wrote about the hard life of poor people in Victorian England. Even though he lived more than a hundred years ago, people still read his books with pleasure</a:t>
            </a:r>
            <a:r>
              <a:rPr lang="en-US" sz="1600" b="1" i="1" dirty="0" smtClean="0">
                <a:solidFill>
                  <a:srgbClr val="002060"/>
                </a:solidFill>
              </a:rPr>
              <a:t>. </a:t>
            </a:r>
            <a:endParaRPr lang="ru-RU" sz="1600" b="1" i="1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ru-RU" sz="1600" b="1" i="1" dirty="0" smtClean="0"/>
          </a:p>
          <a:p>
            <a:pPr>
              <a:buNone/>
            </a:pPr>
            <a:r>
              <a:rPr lang="ru-RU" sz="1600" b="1" i="1" dirty="0" smtClean="0">
                <a:solidFill>
                  <a:srgbClr val="C00000"/>
                </a:solidFill>
              </a:rPr>
              <a:t>. </a:t>
            </a:r>
            <a:endParaRPr lang="ru-RU" sz="1600" b="1" i="1" dirty="0">
              <a:solidFill>
                <a:srgbClr val="C00000"/>
              </a:solidFill>
            </a:endParaRPr>
          </a:p>
        </p:txBody>
      </p:sp>
      <p:pic>
        <p:nvPicPr>
          <p:cNvPr id="9218" name="Picture 2" descr="C:\Users\rekom\Desktop\kinopoisk.ru-Charles-Dickens-1886747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844824"/>
            <a:ext cx="2881665" cy="3786374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 smtClean="0">
                <a:solidFill>
                  <a:schemeClr val="accent6">
                    <a:lumMod val="75000"/>
                  </a:schemeClr>
                </a:solidFill>
              </a:rPr>
              <a:t>Charles Dickens</a:t>
            </a:r>
            <a:endParaRPr lang="ru-RU" sz="4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/>
              <a:t>  </a:t>
            </a:r>
          </a:p>
          <a:p>
            <a:pPr>
              <a:buNone/>
            </a:pPr>
            <a:r>
              <a:rPr lang="ru-RU" sz="1600" b="1" i="1" dirty="0" smtClean="0">
                <a:solidFill>
                  <a:srgbClr val="002060"/>
                </a:solidFill>
              </a:rPr>
              <a:t>       </a:t>
            </a:r>
          </a:p>
          <a:p>
            <a:pPr>
              <a:buNone/>
            </a:pPr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One of his most influential works ever written was “A Christmas Carol” novella. </a:t>
            </a:r>
            <a:endParaRPr lang="ru-RU" sz="32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200" b="1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rekom\Desktop\00246176-00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772816"/>
            <a:ext cx="3057525" cy="2933700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 smtClean="0">
                <a:solidFill>
                  <a:schemeClr val="accent6">
                    <a:lumMod val="75000"/>
                  </a:schemeClr>
                </a:solidFill>
              </a:rPr>
              <a:t>Charles Dickens</a:t>
            </a:r>
            <a:endParaRPr lang="ru-RU" sz="48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/>
              <a:t>   </a:t>
            </a:r>
          </a:p>
          <a:p>
            <a:pPr>
              <a:buNone/>
            </a:pPr>
            <a:r>
              <a:rPr lang="ru-RU" sz="1600" b="1" i="1" dirty="0" smtClean="0">
                <a:solidFill>
                  <a:srgbClr val="002060"/>
                </a:solidFill>
              </a:rPr>
              <a:t>       </a:t>
            </a:r>
          </a:p>
          <a:p>
            <a:pPr>
              <a:buNone/>
            </a:pPr>
            <a:r>
              <a:rPr lang="ru-RU" sz="1600" b="1" i="1" dirty="0" smtClean="0">
                <a:solidFill>
                  <a:srgbClr val="002060"/>
                </a:solidFill>
              </a:rPr>
              <a:t>        </a:t>
            </a:r>
            <a:r>
              <a:rPr lang="en-US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Charles Dickens died on June 9th, 1870 and he was buried in Poet’s Corner in Westminster Abbey.</a:t>
            </a:r>
            <a:endParaRPr lang="ru-RU" sz="32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600" b="1" i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sz="1600" b="1" i="1" dirty="0" smtClean="0">
                <a:solidFill>
                  <a:srgbClr val="C00000"/>
                </a:solidFill>
              </a:rPr>
              <a:t>       </a:t>
            </a:r>
            <a:endParaRPr lang="ru-RU" sz="1600" b="1" i="1" dirty="0">
              <a:solidFill>
                <a:srgbClr val="C00000"/>
              </a:solidFill>
            </a:endParaRPr>
          </a:p>
        </p:txBody>
      </p:sp>
      <p:pic>
        <p:nvPicPr>
          <p:cNvPr id="12290" name="Picture 2" descr="C:\Users\rekom\Desktop\1361716855.37044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28800"/>
            <a:ext cx="3041443" cy="3657045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2428860" y="2428868"/>
            <a:ext cx="3571900" cy="2071702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Charles Dickens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 rot="16200000" flipV="1">
            <a:off x="1500166" y="1571612"/>
            <a:ext cx="1285884" cy="12858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6000760" y="4000504"/>
            <a:ext cx="1143008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4786314" y="1357298"/>
            <a:ext cx="1714512" cy="10715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0800000" flipV="1">
            <a:off x="1500166" y="4073530"/>
            <a:ext cx="1428760" cy="12842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hee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3.bp.blogspot.com/-_L-Eh-ysDQM/TcBqI1PTrSI/AAAAAAAAAIM/AMJtmKsMehM/s1600/thinking%2Bman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48500" y="3048000"/>
            <a:ext cx="2095500" cy="3810000"/>
          </a:xfrm>
          <a:prstGeom prst="rect">
            <a:avLst/>
          </a:prstGeom>
          <a:noFill/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928670"/>
          <a:ext cx="6296059" cy="4935083"/>
        </p:xfrm>
        <a:graphic>
          <a:graphicData uri="http://schemas.openxmlformats.org/drawingml/2006/table">
            <a:tbl>
              <a:tblPr/>
              <a:tblGrid>
                <a:gridCol w="572369"/>
                <a:gridCol w="572369"/>
                <a:gridCol w="572369"/>
                <a:gridCol w="572369"/>
                <a:gridCol w="572369"/>
                <a:gridCol w="572369"/>
                <a:gridCol w="572369"/>
                <a:gridCol w="572369"/>
                <a:gridCol w="572369"/>
                <a:gridCol w="572369"/>
                <a:gridCol w="572369"/>
              </a:tblGrid>
              <a:tr h="473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S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F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N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J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O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Y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A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B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L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P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I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X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T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U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N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M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R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O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M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O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A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C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R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X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U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C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R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W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I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I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T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Y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A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O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S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I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R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A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T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Y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B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O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R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I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N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G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H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R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M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I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R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T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A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N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Q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I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A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F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U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N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N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Y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A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O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G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A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N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Z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U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F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G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J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H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G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T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A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38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L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S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H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A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L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L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O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W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L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X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1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Y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D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P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R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E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S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S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I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>
                          <a:latin typeface="Stencil"/>
                          <a:ea typeface="Calibri"/>
                          <a:cs typeface="Aharoni"/>
                        </a:rPr>
                        <a:t>N</a:t>
                      </a:r>
                      <a:endParaRPr lang="ru-RU" sz="2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dirty="0">
                          <a:latin typeface="Stencil"/>
                          <a:ea typeface="Calibri"/>
                          <a:cs typeface="Aharoni"/>
                        </a:rPr>
                        <a:t>G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Write this numbers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1812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15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20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1870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Word formation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Write-v</a:t>
            </a:r>
          </a:p>
          <a:p>
            <a:r>
              <a:rPr lang="en-US" dirty="0" smtClean="0"/>
              <a:t>Writer- n </a:t>
            </a:r>
          </a:p>
          <a:p>
            <a:pPr algn="ctr">
              <a:buNone/>
            </a:pPr>
            <a:r>
              <a:rPr lang="en-US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er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, r</a:t>
            </a: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Dance</a:t>
            </a: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Teach</a:t>
            </a: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Sing</a:t>
            </a: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Learn</a:t>
            </a:r>
          </a:p>
          <a:p>
            <a:pPr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Drive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481</Words>
  <Application>Microsoft Office PowerPoint</Application>
  <PresentationFormat>Экран (4:3)</PresentationFormat>
  <Paragraphs>183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Charles Dickens</vt:lpstr>
      <vt:lpstr>Charles Dickens</vt:lpstr>
      <vt:lpstr>Charles Dickens</vt:lpstr>
      <vt:lpstr>Charles Dickens</vt:lpstr>
      <vt:lpstr>Charles Dickens</vt:lpstr>
      <vt:lpstr>Charles Dickens</vt:lpstr>
      <vt:lpstr>Charles Dickens</vt:lpstr>
      <vt:lpstr>Charles Dickens</vt:lpstr>
      <vt:lpstr>Charles Dickens</vt:lpstr>
      <vt:lpstr>Charles Dickens</vt:lpstr>
      <vt:lpstr>Слайд 12</vt:lpstr>
      <vt:lpstr>Слайд 13</vt:lpstr>
      <vt:lpstr>Write this numbers</vt:lpstr>
      <vt:lpstr>Word formation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rekom</dc:creator>
  <cp:lastModifiedBy>user</cp:lastModifiedBy>
  <cp:revision>22</cp:revision>
  <dcterms:created xsi:type="dcterms:W3CDTF">2014-07-24T06:53:19Z</dcterms:created>
  <dcterms:modified xsi:type="dcterms:W3CDTF">2018-01-11T03:12:43Z</dcterms:modified>
</cp:coreProperties>
</file>