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3529350_great_britain_pic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3286148" cy="5500726"/>
          </a:xfrm>
          <a:prstGeom prst="rect">
            <a:avLst/>
          </a:prstGeom>
          <a:noFill/>
        </p:spPr>
      </p:pic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714744" y="1785926"/>
            <a:ext cx="4857784" cy="1357322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Events and  facts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н\agriculture-and-floriculture-ppt-backgrou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8120"/>
            <a:ext cx="8929718" cy="6461760"/>
          </a:xfrm>
          <a:prstGeom prst="rect">
            <a:avLst/>
          </a:prstGeom>
          <a:noFill/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857224" y="2143116"/>
            <a:ext cx="7358114" cy="3500462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Presentation</a:t>
            </a:r>
          </a:p>
          <a:p>
            <a:pPr marL="342900" indent="-342900" algn="ctr"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Who is the faster?</a:t>
            </a:r>
          </a:p>
          <a:p>
            <a:pPr marL="342900" indent="-342900" algn="ctr"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English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 you know?</a:t>
            </a:r>
          </a:p>
          <a:p>
            <a:pPr marL="342900" indent="-342900" algn="ctr"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Task for  leaders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428728" y="571480"/>
            <a:ext cx="5214974" cy="1285884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Stages: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3529355_great_britain_pic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001056" cy="3143272"/>
          </a:xfrm>
          <a:prstGeom prst="rect">
            <a:avLst/>
          </a:prstGeom>
          <a:noFill/>
        </p:spPr>
      </p:pic>
      <p:sp>
        <p:nvSpPr>
          <p:cNvPr id="5" name="Прямоугольник с одним вырезанным углом 4"/>
          <p:cNvSpPr/>
          <p:nvPr/>
        </p:nvSpPr>
        <p:spPr>
          <a:xfrm>
            <a:off x="1285852" y="4143380"/>
            <a:ext cx="7143800" cy="1857388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Presentation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ownloads\tower-bridg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3857628"/>
            <a:ext cx="5500726" cy="2357454"/>
          </a:xfrm>
          <a:prstGeom prst="rect">
            <a:avLst/>
          </a:prstGeom>
          <a:noFill/>
        </p:spPr>
      </p:pic>
      <p:sp>
        <p:nvSpPr>
          <p:cNvPr id="5" name="Прямоугольник с одним вырезанным углом 4"/>
          <p:cNvSpPr/>
          <p:nvPr/>
        </p:nvSpPr>
        <p:spPr>
          <a:xfrm>
            <a:off x="1571604" y="1142984"/>
            <a:ext cx="5786478" cy="1428760"/>
          </a:xfrm>
          <a:prstGeom prst="snip1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Who is the faster?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ownloads\usa-flag--wallpapers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58246" cy="6277242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714612" y="2857496"/>
            <a:ext cx="5786478" cy="150019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What is your name?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ownloads\usa-flag--wallpapers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143932" cy="6277242"/>
          </a:xfrm>
          <a:prstGeom prst="rect">
            <a:avLst/>
          </a:prstGeom>
          <a:noFill/>
        </p:spPr>
      </p:pic>
      <p:sp>
        <p:nvSpPr>
          <p:cNvPr id="3" name="Прямоугольник с одним вырезанным углом 2"/>
          <p:cNvSpPr/>
          <p:nvPr/>
        </p:nvSpPr>
        <p:spPr>
          <a:xfrm>
            <a:off x="2643174" y="2786058"/>
            <a:ext cx="5357850" cy="1714512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What is your hobby?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ownloads\usa-flag--wallpapers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143932" cy="6277242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357422" y="2428868"/>
            <a:ext cx="5857916" cy="142876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What do  you eat for breakfast?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ownloads\usa-flag--wallpapers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143932" cy="6277242"/>
          </a:xfrm>
          <a:prstGeom prst="rect">
            <a:avLst/>
          </a:prstGeom>
          <a:noFill/>
        </p:spPr>
      </p:pic>
      <p:sp>
        <p:nvSpPr>
          <p:cNvPr id="3" name="Прямоугольник с одним вырезанным углом 2"/>
          <p:cNvSpPr/>
          <p:nvPr/>
        </p:nvSpPr>
        <p:spPr>
          <a:xfrm>
            <a:off x="2357422" y="2643182"/>
            <a:ext cx="5929354" cy="2000264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What can you see in the fridge?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C:\Users\user\Downloads\usa-flag--wallpapers-backgrounds-for-powerpo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143932" cy="6277242"/>
          </a:xfrm>
          <a:prstGeom prst="rect">
            <a:avLst/>
          </a:prstGeom>
          <a:noFill/>
        </p:spPr>
      </p:pic>
      <p:sp>
        <p:nvSpPr>
          <p:cNvPr id="3" name="Прямоугольник с одним вырезанным углом 2"/>
          <p:cNvSpPr/>
          <p:nvPr/>
        </p:nvSpPr>
        <p:spPr>
          <a:xfrm>
            <a:off x="2143108" y="3143248"/>
            <a:ext cx="6072230" cy="1714512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What is your favorite subject?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ownloads\см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214290"/>
            <a:ext cx="7572428" cy="6429420"/>
          </a:xfrm>
          <a:prstGeom prst="rect">
            <a:avLst/>
          </a:prstGeom>
          <a:noFill/>
        </p:spPr>
      </p:pic>
      <p:pic>
        <p:nvPicPr>
          <p:cNvPr id="18435" name="Picture 3" descr="C:\Users\user\Downloads\flag uk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214290"/>
            <a:ext cx="1928826" cy="869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dirty="0" smtClean="0">
                <a:latin typeface="Times New Roman" pitchFamily="18" charset="0"/>
                <a:cs typeface="Times New Roman" pitchFamily="18" charset="0"/>
              </a:rPr>
              <a:t>Task for leaders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user\Downloads\book-toys-bus-big-ben-public-phone-heart-1680x1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1142984"/>
            <a:ext cx="8343959" cy="5214974"/>
          </a:xfrm>
          <a:prstGeom prst="rect">
            <a:avLst/>
          </a:prstGeom>
          <a:noFill/>
        </p:spPr>
      </p:pic>
      <p:sp>
        <p:nvSpPr>
          <p:cNvPr id="5" name="Прямоугольник с одним вырезанным углом 4"/>
          <p:cNvSpPr/>
          <p:nvPr/>
        </p:nvSpPr>
        <p:spPr>
          <a:xfrm>
            <a:off x="1357290" y="1500174"/>
            <a:ext cx="5429288" cy="1357322"/>
          </a:xfrm>
          <a:prstGeom prst="snip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To draw the USA’s and  Great  Britain’s  flags on the face.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lagshub.com/public/images/flag-of-the-united-stat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59191"/>
            <a:ext cx="5214974" cy="2682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www.1zoom.ru/big2/112/328986-alexfas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3143240" y="3500438"/>
            <a:ext cx="5441890" cy="2900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74</Words>
  <PresentationFormat>Экран (4:3)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Task for leaders 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2018-01-18T06:58:30Z</dcterms:created>
  <dcterms:modified xsi:type="dcterms:W3CDTF">2018-02-08T07:20:03Z</dcterms:modified>
</cp:coreProperties>
</file>