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72" r:id="rId4"/>
    <p:sldId id="269" r:id="rId5"/>
    <p:sldId id="296" r:id="rId6"/>
    <p:sldId id="274" r:id="rId7"/>
    <p:sldId id="298" r:id="rId8"/>
    <p:sldId id="278" r:id="rId9"/>
    <p:sldId id="285" r:id="rId10"/>
    <p:sldId id="288" r:id="rId11"/>
    <p:sldId id="292" r:id="rId12"/>
    <p:sldId id="266" r:id="rId13"/>
    <p:sldId id="26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clipartbest.com/cliparts/ace/ozd/aceozdnp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429784" cy="6858000"/>
          </a:xfrm>
          <a:prstGeom prst="rect">
            <a:avLst/>
          </a:prstGeom>
          <a:noFill/>
        </p:spPr>
      </p:pic>
      <p:pic>
        <p:nvPicPr>
          <p:cNvPr id="1028" name="Picture 4" descr="https://images15.fotki.com/v398/photos/2/292518/3914442/8458124_400x400-vi.jpg"/>
          <p:cNvPicPr>
            <a:picLocks noChangeAspect="1" noChangeArrowheads="1"/>
          </p:cNvPicPr>
          <p:nvPr/>
        </p:nvPicPr>
        <p:blipFill>
          <a:blip r:embed="rId3"/>
          <a:srcRect t="7500" b="17499"/>
          <a:stretch>
            <a:fillRect/>
          </a:stretch>
        </p:blipFill>
        <p:spPr bwMode="auto">
          <a:xfrm>
            <a:off x="1857356" y="1928802"/>
            <a:ext cx="5381625" cy="264320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000232" y="928670"/>
            <a:ext cx="52149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Нәтиже сабақ </a:t>
            </a:r>
          </a:p>
          <a:p>
            <a:pPr algn="ctr"/>
            <a:r>
              <a:rPr lang="kk-KZ" sz="3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Оқу құралдары</a:t>
            </a:r>
            <a:endParaRPr lang="ru-RU" sz="32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clipartbest.com/cliparts/ace/ozd/aceozdnp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6145" name="Picture 1" descr="C:\Users\222\Desktop\Семинар сабак суреттер\bogema_zoloto.jpg"/>
          <p:cNvPicPr>
            <a:picLocks noChangeAspect="1" noChangeArrowheads="1"/>
          </p:cNvPicPr>
          <p:nvPr/>
        </p:nvPicPr>
        <p:blipFill>
          <a:blip r:embed="rId3"/>
          <a:srcRect l="9576" r="9708"/>
          <a:stretch>
            <a:fillRect/>
          </a:stretch>
        </p:blipFill>
        <p:spPr bwMode="auto">
          <a:xfrm>
            <a:off x="1857356" y="357166"/>
            <a:ext cx="5357850" cy="421484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428604"/>
            <a:ext cx="3540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Сиқырлы</a:t>
            </a:r>
            <a:r>
              <a:rPr lang="kk-KZ" dirty="0" smtClean="0">
                <a:solidFill>
                  <a:srgbClr val="00B050"/>
                </a:solidFill>
              </a:rPr>
              <a:t>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29520" y="428604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айна</a:t>
            </a:r>
            <a:endParaRPr lang="ru-RU" sz="3600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98621949_4469187_12493199outlinedhappyfootprintcartooncharac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881062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14348" y="5857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4286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00364" y="3429000"/>
            <a:ext cx="25947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rgbClr val="FFC000"/>
                </a:solidFill>
              </a:rPr>
              <a:t>Үй жұмысы</a:t>
            </a:r>
            <a:endParaRPr lang="ru-RU" sz="4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3582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222\Desktop\Семинар сабак суреттер\пал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1071546"/>
            <a:ext cx="2903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i="1" dirty="0" smtClean="0">
                <a:solidFill>
                  <a:srgbClr val="00B050"/>
                </a:solidFill>
              </a:rPr>
              <a:t>Таяқ тастау ойыны</a:t>
            </a:r>
            <a:endParaRPr lang="ru-RU" sz="48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357422" y="357166"/>
            <a:ext cx="4599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accent1">
                    <a:lumMod val="50000"/>
                  </a:schemeClr>
                </a:solidFill>
              </a:rPr>
              <a:t>Жұпқа бөліну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babadu.ru/upload/iblock/b16/astronavt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85728"/>
            <a:ext cx="3643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solidFill>
                  <a:srgbClr val="002060"/>
                </a:solidFill>
              </a:rPr>
              <a:t>“Сөмкеңде не бар?”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3438" y="285728"/>
            <a:ext cx="5276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schemeClr val="bg1"/>
                </a:solidFill>
              </a:rPr>
              <a:t>Дидактикалық  рөлдік ойын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ергіт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clipartbest.com/cliparts/ace/ozd/aceozdnp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5362" name="Picture 2" descr="http://answersall.ru/images/questions/smi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0"/>
            <a:ext cx="2357422" cy="2246146"/>
          </a:xfrm>
          <a:prstGeom prst="rect">
            <a:avLst/>
          </a:prstGeom>
          <a:noFill/>
        </p:spPr>
      </p:pic>
      <p:pic>
        <p:nvPicPr>
          <p:cNvPr id="6" name="Picture 4" descr="http://www.troshevfond.ru/pic/news/210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28728" cy="150433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28860" y="2214554"/>
            <a:ext cx="4902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solidFill>
                  <a:srgbClr val="00B050"/>
                </a:solidFill>
              </a:rPr>
              <a:t>“Тапқыр болсаң,тауып көр!”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gotovie-prezentacii.ru/wp-content/uploads/2013/02/geografiya-1-1024x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142984"/>
            <a:ext cx="5286420" cy="4286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285852" y="1285860"/>
            <a:ext cx="24302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rgbClr val="FFFF00"/>
                </a:solidFill>
              </a:rPr>
              <a:t>Алтын сандық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clipartbest.com/cliparts/ace/ozd/aceozdnp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5362" name="Picture 2" descr="http://answersall.ru/images/questions/smi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0"/>
            <a:ext cx="2357422" cy="2246146"/>
          </a:xfrm>
          <a:prstGeom prst="rect">
            <a:avLst/>
          </a:prstGeom>
          <a:noFill/>
        </p:spPr>
      </p:pic>
      <p:pic>
        <p:nvPicPr>
          <p:cNvPr id="6" name="Picture 4" descr="http://www.troshevfond.ru/pic/news/210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28728" cy="150433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857356" y="2357430"/>
            <a:ext cx="5943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solidFill>
                  <a:srgbClr val="002060"/>
                </a:solidFill>
              </a:rPr>
              <a:t>“Ойлы болсаң,озып көр!”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thumbs.dreamstime.com/z/%D0%B8%D0%B7%D0%BE%D0%B1%D1%80%D0%B0%D0%B6%D0%B5%D0%BD%D0%B8%D0%B5-1-%D1%82%D0%B5%D0%BC%D1%8B-%D0%BA%D1%83%D1%85%D0%BD%D0%B8-26143489.jpg"/>
          <p:cNvPicPr>
            <a:picLocks noChangeAspect="1" noChangeArrowheads="1"/>
          </p:cNvPicPr>
          <p:nvPr/>
        </p:nvPicPr>
        <p:blipFill>
          <a:blip r:embed="rId2"/>
          <a:srcRect b="88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" descr="C:\Users\222\Desktop\Семинар сабак суреттер\кері байланыс мейрамха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857364"/>
            <a:ext cx="2928926" cy="47911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57488" y="1714488"/>
            <a:ext cx="3926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i="1" dirty="0" smtClean="0">
                <a:solidFill>
                  <a:srgbClr val="C00000"/>
                </a:solidFill>
              </a:rPr>
              <a:t>Кері байланыс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6050" y="2357430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C00000"/>
                </a:solidFill>
              </a:rPr>
              <a:t>“Мейрамхана”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ds02.infourok.ru/uploads/ex/0e1a/0006c4d9-1971af92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7412" name="Picture 4" descr="https://filed8-7.my.mail.ru/pic?url=http%3A%2F%2Fsmileys.smileycentral.com%2Fcat%2F3%2F3_3_32.gif&amp;mw=&amp;mh=&amp;sig=6aaf3d620409b4a533c0fa1295a88b8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24" y="142852"/>
            <a:ext cx="942975" cy="9429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14480" y="1643050"/>
            <a:ext cx="5072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i="1" dirty="0" smtClean="0">
                <a:solidFill>
                  <a:srgbClr val="FF0000"/>
                </a:solidFill>
              </a:rPr>
              <a:t>Назарларыңызға рахмет!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164</TotalTime>
  <Words>41</Words>
  <PresentationFormat>Экран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222</dc:creator>
  <cp:lastModifiedBy>Пользователь Windows</cp:lastModifiedBy>
  <cp:revision>32</cp:revision>
  <dcterms:created xsi:type="dcterms:W3CDTF">2017-11-25T08:38:49Z</dcterms:created>
  <dcterms:modified xsi:type="dcterms:W3CDTF">2017-12-04T17:06:12Z</dcterms:modified>
</cp:coreProperties>
</file>