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1" r:id="rId25"/>
    <p:sldId id="285" r:id="rId26"/>
    <p:sldId id="286" r:id="rId27"/>
    <p:sldId id="282" r:id="rId28"/>
    <p:sldId id="283" r:id="rId29"/>
    <p:sldId id="28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568" autoAdjust="0"/>
  </p:normalViewPr>
  <p:slideViewPr>
    <p:cSldViewPr>
      <p:cViewPr varScale="1">
        <p:scale>
          <a:sx n="98" d="100"/>
          <a:sy n="98" d="100"/>
        </p:scale>
        <p:origin x="-2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7AA215-64A1-4694-8CD5-218BC057C2B7}" type="datetimeFigureOut">
              <a:rPr lang="ru-RU" smtClean="0"/>
              <a:pPr/>
              <a:t>20.04.2017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D0FE11-364A-459E-B2A5-C4EE2E2E69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 descr="C:\Documents and Settings\а\Рабочий стол\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600947" y="1928802"/>
            <a:ext cx="3942105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k-KZ" sz="2000" b="1" i="1" dirty="0" smtClean="0">
                <a:solidFill>
                  <a:srgbClr val="FF0000"/>
                </a:solidFill>
              </a:rPr>
              <a:t>“Балалық </a:t>
            </a:r>
            <a:r>
              <a:rPr lang="kk-KZ" sz="2000" b="1" i="1" dirty="0">
                <a:solidFill>
                  <a:srgbClr val="FF0000"/>
                </a:solidFill>
              </a:rPr>
              <a:t>шақта қауіпсіз </a:t>
            </a:r>
            <a:r>
              <a:rPr lang="kk-KZ" sz="2000" b="1" i="1" dirty="0" smtClean="0">
                <a:solidFill>
                  <a:srgbClr val="FF0000"/>
                </a:solidFill>
              </a:rPr>
              <a:t>    </a:t>
            </a:r>
          </a:p>
          <a:p>
            <a:pPr>
              <a:lnSpc>
                <a:spcPct val="80000"/>
              </a:lnSpc>
            </a:pPr>
            <a:r>
              <a:rPr lang="kk-KZ" sz="2000" b="1" i="1" dirty="0">
                <a:solidFill>
                  <a:srgbClr val="FF0000"/>
                </a:solidFill>
              </a:rPr>
              <a:t> </a:t>
            </a:r>
            <a:r>
              <a:rPr lang="kk-KZ" sz="2000" b="1" i="1" dirty="0" smtClean="0">
                <a:solidFill>
                  <a:srgbClr val="FF0000"/>
                </a:solidFill>
              </a:rPr>
              <a:t>                                     интернет</a:t>
            </a:r>
            <a:r>
              <a:rPr lang="kk-KZ" sz="2000" b="1" i="1" dirty="0">
                <a:solidFill>
                  <a:srgbClr val="FF0000"/>
                </a:solidFill>
              </a:rPr>
              <a:t>”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357422" y="4000504"/>
            <a:ext cx="485778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kk-KZ" sz="2000" b="1" i="1" dirty="0" smtClean="0">
                <a:solidFill>
                  <a:srgbClr val="FF0000"/>
                </a:solidFill>
                <a:latin typeface="Monotype Corsiva" pitchFamily="66" charset="0"/>
              </a:rPr>
              <a:t>Информатика пәнінің мұғалімі:Хозай Назым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0"/>
            <a:ext cx="8929718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500167" y="1000108"/>
            <a:ext cx="401456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               Сабақтың барысы:</a:t>
            </a:r>
            <a:endParaRPr lang="ru-RU" sz="2000" b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214414" y="1857364"/>
            <a:ext cx="407669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1.Таныстыру бөлімі</a:t>
            </a:r>
          </a:p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2.Иә-Жоқ  сұраққа жауап беру</a:t>
            </a:r>
          </a:p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3.Адасқан   әріптер </a:t>
            </a:r>
          </a:p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4.Интернеттің пайдасы мен зияны</a:t>
            </a:r>
          </a:p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4.Сөзжұмбақ шешу</a:t>
            </a:r>
          </a:p>
          <a:p>
            <a:r>
              <a:rPr lang="kk-KZ" sz="2000" b="1" i="1" dirty="0" smtClean="0">
                <a:solidFill>
                  <a:srgbClr val="FFFA00"/>
                </a:solidFill>
                <a:latin typeface="Monotype Corsiva" pitchFamily="66" charset="0"/>
              </a:rPr>
              <a:t>5.Қортынды</a:t>
            </a:r>
          </a:p>
          <a:p>
            <a:endParaRPr lang="kk-KZ" sz="2000" b="1" i="1" dirty="0" smtClean="0">
              <a:solidFill>
                <a:srgbClr val="FFFA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\Рабочий стол\img3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357167"/>
            <a:ext cx="7772400" cy="1785950"/>
          </a:xfrm>
        </p:spPr>
        <p:txBody>
          <a:bodyPr>
            <a:normAutofit/>
          </a:bodyPr>
          <a:lstStyle/>
          <a:p>
            <a:r>
              <a:rPr lang="kk-KZ" sz="4000" b="1" dirty="0" smtClean="0">
                <a:latin typeface="Arial" pitchFamily="34" charset="0"/>
                <a:cs typeface="Arial" pitchFamily="34" charset="0"/>
              </a:rPr>
              <a:t>   </a:t>
            </a:r>
            <a:r>
              <a:rPr lang="en-US" sz="4000" b="1" dirty="0" smtClean="0">
                <a:latin typeface="Arial" pitchFamily="34" charset="0"/>
                <a:cs typeface="Arial" pitchFamily="34" charset="0"/>
              </a:rPr>
              <a:t>II-</a:t>
            </a:r>
            <a:r>
              <a:rPr lang="kk-KZ" sz="4000" b="1" dirty="0" smtClean="0">
                <a:latin typeface="Arial" pitchFamily="34" charset="0"/>
                <a:cs typeface="Arial" pitchFamily="34" charset="0"/>
              </a:rPr>
              <a:t>Бөлім.Иә/Жоқ</a:t>
            </a:r>
            <a:endParaRPr lang="ru-RU" sz="4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6" name="Picture 4" descr="C:\Documents and Settings\а\Рабочий стол\znak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000240"/>
            <a:ext cx="7858180" cy="4214842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11222"/>
          </a:xfrm>
        </p:spPr>
        <p:txBody>
          <a:bodyPr/>
          <a:lstStyle/>
          <a:p>
            <a:r>
              <a:rPr lang="en-US" b="1" dirty="0"/>
              <a:t>I</a:t>
            </a:r>
            <a:r>
              <a:rPr lang="kk-KZ" b="1" dirty="0" smtClean="0"/>
              <a:t>-Топ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lnSpcReduction="10000"/>
          </a:bodyPr>
          <a:lstStyle/>
          <a:p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sz="2100" b="1" i="1" dirty="0" err="1"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“ІNFORMATION”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мәлімет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дегенді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2-сұрақ: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тасушы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– сигнал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табыла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3-сұрақ: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Мәтін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, радио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хабар,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арифметикалық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ақпаратқа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жата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4-сұрақ: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Жүйелік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бағдарламалардың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интерфейс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табыла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5-сұрақ: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Суретте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сканерде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кескінді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сканерлегеннен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бағдарламаларда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өңдеуге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 </a:t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6-сұрақ: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Суретте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қатқыл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диск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басқаша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винчестер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атала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7-сұрақ: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4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қайталау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операторы бар </a:t>
            </a:r>
            <a:r>
              <a:rPr lang="ru-RU" sz="2100" dirty="0" err="1" smtClean="0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i="1" dirty="0">
                <a:latin typeface="Times New Roman" pitchFamily="18" charset="0"/>
                <a:cs typeface="Times New Roman" pitchFamily="18" charset="0"/>
              </a:rPr>
              <a:t>8-сұрақ: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оператордың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көмекші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9-сұрақ: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сөзінің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аудармасы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әйтпесе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sz="2100" dirty="0" smtClean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100" dirty="0">
                <a:latin typeface="Times New Roman" pitchFamily="18" charset="0"/>
                <a:cs typeface="Times New Roman" pitchFamily="18" charset="0"/>
              </a:rPr>
            </a:b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10- </a:t>
            </a:r>
            <a:r>
              <a:rPr lang="ru-RU" sz="2100" b="1" dirty="0" err="1"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қайталау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 операторы </a:t>
            </a:r>
            <a:r>
              <a:rPr lang="ru-RU" sz="2100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sz="2100" dirty="0">
                <a:latin typeface="Times New Roman" pitchFamily="18" charset="0"/>
                <a:cs typeface="Times New Roman" pitchFamily="18" charset="0"/>
              </a:rPr>
              <a:t>? 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Жауаптары: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1 – </a:t>
            </a:r>
            <a:r>
              <a:rPr lang="ru-RU" b="1" i="1" dirty="0" err="1"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“ІNFORMATION”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латын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мәлімет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дегенді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білдіреді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2-сұрақ: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тасушы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– сигнал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3-сұрақ: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Мәтін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радио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хабар,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арифметикалық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мысал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ақпаратқа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жата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4-сұрақ: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бағдарламалардың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интерфейс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табыла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5-сұрақ: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сканерде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кескінді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сканерлегеннен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графикалық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бағдарламаларда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өңдеуге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бола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6-сұрақ: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Суретте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қатқыл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диск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винчестер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атала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 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7-сұрақ: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операторы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>
                <a:latin typeface="Times New Roman" pitchFamily="18" charset="0"/>
                <a:cs typeface="Times New Roman" pitchFamily="18" charset="0"/>
              </a:rPr>
              <a:t>8-сұрақ: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Case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оператордың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көмекші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сөзі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9-сұрақ: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If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сөзінің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аудармасы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әйтпесе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>10-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сұрақ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While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қайталау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операторы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?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иә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II-</a:t>
            </a:r>
            <a:r>
              <a:rPr lang="kk-KZ" dirty="0" smtClean="0"/>
              <a:t>Топ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/>
              <a:t>1-сұрақ:</a:t>
            </a:r>
            <a:r>
              <a:rPr lang="ru-RU" dirty="0"/>
              <a:t> 1642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алғаш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машинасын</a:t>
            </a:r>
            <a:r>
              <a:rPr lang="ru-RU" dirty="0"/>
              <a:t> француз </a:t>
            </a:r>
            <a:r>
              <a:rPr lang="ru-RU" dirty="0" err="1"/>
              <a:t>математигі</a:t>
            </a:r>
            <a:r>
              <a:rPr lang="ru-RU" dirty="0"/>
              <a:t> Блез Паскаль </a:t>
            </a:r>
            <a:r>
              <a:rPr lang="ru-RU" dirty="0" err="1"/>
              <a:t>ойлап</a:t>
            </a:r>
            <a:r>
              <a:rPr lang="ru-RU" dirty="0"/>
              <a:t> </a:t>
            </a:r>
            <a:r>
              <a:rPr lang="ru-RU" dirty="0" err="1"/>
              <a:t>тапты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</a:t>
            </a:r>
            <a:br>
              <a:rPr lang="ru-RU" dirty="0"/>
            </a:br>
            <a:r>
              <a:rPr lang="ru-RU" b="1" i="1" dirty="0"/>
              <a:t>2-сұрақ:</a:t>
            </a:r>
            <a:r>
              <a:rPr lang="ru-RU" dirty="0"/>
              <a:t> ЕNIAC –</a:t>
            </a:r>
            <a:r>
              <a:rPr lang="ru-RU" dirty="0" err="1"/>
              <a:t>тың</a:t>
            </a:r>
            <a:r>
              <a:rPr lang="ru-RU" dirty="0"/>
              <a:t> (І ЭЕМ) </a:t>
            </a:r>
            <a:r>
              <a:rPr lang="ru-RU" dirty="0" err="1"/>
              <a:t>салмағы</a:t>
            </a:r>
            <a:r>
              <a:rPr lang="ru-RU" dirty="0"/>
              <a:t> 1 т </a:t>
            </a:r>
            <a:r>
              <a:rPr lang="ru-RU" dirty="0" err="1"/>
              <a:t>болды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b="1" dirty="0"/>
              <a:t>?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3-сұрақ:</a:t>
            </a:r>
            <a:r>
              <a:rPr lang="ru-RU" dirty="0"/>
              <a:t> Монитор </a:t>
            </a:r>
            <a:r>
              <a:rPr lang="ru-RU" dirty="0" err="1"/>
              <a:t>бетіндегі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нүктелер</a:t>
            </a:r>
            <a:r>
              <a:rPr lang="ru-RU" dirty="0"/>
              <a:t> </a:t>
            </a:r>
            <a:r>
              <a:rPr lang="ru-RU" dirty="0" err="1"/>
              <a:t>пиксельдер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</a:t>
            </a:r>
            <a:r>
              <a:rPr lang="ru-RU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ru-RU" b="1" i="1" dirty="0"/>
              <a:t>4-сұрақ:</a:t>
            </a:r>
            <a:r>
              <a:rPr lang="ru-RU" dirty="0"/>
              <a:t> </a:t>
            </a:r>
            <a:r>
              <a:rPr lang="ru-RU" dirty="0" err="1"/>
              <a:t>Пернетақтаның</a:t>
            </a:r>
            <a:r>
              <a:rPr lang="ru-RU" dirty="0"/>
              <a:t> </a:t>
            </a:r>
            <a:r>
              <a:rPr lang="ru-RU" dirty="0" err="1"/>
              <a:t>регистрін</a:t>
            </a:r>
            <a:r>
              <a:rPr lang="ru-RU" dirty="0"/>
              <a:t> </a:t>
            </a:r>
            <a:r>
              <a:rPr lang="ru-RU" dirty="0" err="1"/>
              <a:t>ағылшын</a:t>
            </a:r>
            <a:r>
              <a:rPr lang="ru-RU" dirty="0"/>
              <a:t> </a:t>
            </a:r>
            <a:r>
              <a:rPr lang="ru-RU" dirty="0" err="1"/>
              <a:t>алфавитінен</a:t>
            </a:r>
            <a:r>
              <a:rPr lang="ru-RU" dirty="0"/>
              <a:t>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алфавитіне</a:t>
            </a:r>
            <a:r>
              <a:rPr lang="ru-RU" dirty="0"/>
              <a:t> </a:t>
            </a:r>
            <a:r>
              <a:rPr lang="ru-RU" dirty="0" err="1"/>
              <a:t>ауыстыру</a:t>
            </a:r>
            <a:r>
              <a:rPr lang="ru-RU" dirty="0"/>
              <a:t>: </a:t>
            </a:r>
            <a:r>
              <a:rPr lang="ru-RU" dirty="0" err="1"/>
              <a:t>Alt+Ctrl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 smtClean="0"/>
              <a:t>?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1" dirty="0"/>
              <a:t>5-сұрақ:</a:t>
            </a:r>
            <a:r>
              <a:rPr lang="ru-RU" b="1" dirty="0"/>
              <a:t> </a:t>
            </a:r>
            <a:r>
              <a:rPr lang="ru-RU" dirty="0" err="1"/>
              <a:t>Суретте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</a:t>
            </a:r>
            <a:r>
              <a:rPr lang="ru-RU" dirty="0" err="1"/>
              <a:t>қапшық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бумада</a:t>
            </a:r>
            <a:r>
              <a:rPr lang="ru-RU" dirty="0"/>
              <a:t> </a:t>
            </a:r>
            <a:r>
              <a:rPr lang="ru-RU" dirty="0" err="1"/>
              <a:t>бірдей</a:t>
            </a:r>
            <a:r>
              <a:rPr lang="ru-RU" dirty="0"/>
              <a:t> </a:t>
            </a:r>
            <a:r>
              <a:rPr lang="ru-RU" dirty="0" err="1"/>
              <a:t>атпен</a:t>
            </a:r>
            <a:r>
              <a:rPr lang="ru-RU" dirty="0"/>
              <a:t>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сақталған</a:t>
            </a:r>
            <a:r>
              <a:rPr lang="ru-RU" dirty="0"/>
              <a:t> файл (</a:t>
            </a:r>
            <a:r>
              <a:rPr lang="ru-RU" dirty="0" err="1"/>
              <a:t>құжат</a:t>
            </a:r>
            <a:r>
              <a:rPr lang="ru-RU" dirty="0"/>
              <a:t>) </a:t>
            </a:r>
            <a:r>
              <a:rPr lang="ru-RU" dirty="0" err="1"/>
              <a:t>сақтауға</a:t>
            </a:r>
            <a:r>
              <a:rPr lang="ru-RU" dirty="0"/>
              <a:t> бола </a:t>
            </a:r>
            <a:r>
              <a:rPr lang="ru-RU" dirty="0" err="1"/>
              <a:t>ма</a:t>
            </a:r>
            <a:r>
              <a:rPr lang="ru-RU" dirty="0"/>
              <a:t>?</a:t>
            </a:r>
            <a:r>
              <a:rPr lang="ru-RU" b="1" dirty="0"/>
              <a:t> </a:t>
            </a:r>
            <a:br>
              <a:rPr lang="ru-RU" b="1" dirty="0"/>
            </a:br>
            <a:r>
              <a:rPr lang="ru-RU" b="1" i="1" dirty="0"/>
              <a:t>6-сұрақ:</a:t>
            </a:r>
            <a:r>
              <a:rPr lang="ru-RU" b="1" dirty="0"/>
              <a:t> </a:t>
            </a:r>
            <a:r>
              <a:rPr lang="ru-RU" dirty="0" err="1"/>
              <a:t>Пернетақтада</a:t>
            </a:r>
            <a:r>
              <a:rPr lang="ru-RU" dirty="0"/>
              <a:t> </a:t>
            </a:r>
            <a:r>
              <a:rPr lang="ru-RU" dirty="0" err="1"/>
              <a:t>абзацтан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пернесі</a:t>
            </a:r>
            <a:r>
              <a:rPr lang="ru-RU" dirty="0"/>
              <a:t> </a:t>
            </a:r>
            <a:r>
              <a:rPr lang="ru-RU" dirty="0" err="1"/>
              <a:t>Сарs</a:t>
            </a:r>
            <a:r>
              <a:rPr lang="ru-RU" dirty="0"/>
              <a:t> </a:t>
            </a:r>
            <a:r>
              <a:rPr lang="ru-RU" dirty="0" err="1"/>
              <a:t>Lock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1" dirty="0"/>
              <a:t>7-сұрақ:</a:t>
            </a:r>
            <a:r>
              <a:rPr lang="ru-RU" b="1" dirty="0"/>
              <a:t> </a:t>
            </a:r>
            <a:r>
              <a:rPr lang="ru-RU" dirty="0" err="1"/>
              <a:t>Case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операторы </a:t>
            </a:r>
            <a:r>
              <a:rPr lang="ru-RU" dirty="0" err="1"/>
              <a:t>ма</a:t>
            </a:r>
            <a:r>
              <a:rPr lang="ru-RU" dirty="0"/>
              <a:t>? </a:t>
            </a:r>
            <a:br>
              <a:rPr lang="ru-RU" dirty="0"/>
            </a:br>
            <a:r>
              <a:rPr lang="ru-RU" b="1" i="1" dirty="0"/>
              <a:t>8-сұрақ:</a:t>
            </a:r>
            <a:r>
              <a:rPr lang="ru-RU" dirty="0"/>
              <a:t> </a:t>
            </a:r>
            <a:r>
              <a:rPr lang="ru-RU" dirty="0" err="1"/>
              <a:t>If</a:t>
            </a:r>
            <a:r>
              <a:rPr lang="ru-RU" dirty="0"/>
              <a:t> </a:t>
            </a:r>
            <a:r>
              <a:rPr lang="ru-RU" dirty="0" err="1"/>
              <a:t>қайталау</a:t>
            </a:r>
            <a:r>
              <a:rPr lang="ru-RU" dirty="0"/>
              <a:t> операторы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1" dirty="0"/>
              <a:t>9-сұрақ:</a:t>
            </a:r>
            <a:r>
              <a:rPr lang="ru-RU" b="1" dirty="0"/>
              <a:t> </a:t>
            </a:r>
            <a:r>
              <a:rPr lang="ru-RU" dirty="0" err="1"/>
              <a:t>While</a:t>
            </a:r>
            <a:r>
              <a:rPr lang="ru-RU" dirty="0"/>
              <a:t> </a:t>
            </a:r>
            <a:r>
              <a:rPr lang="ru-RU" dirty="0" err="1"/>
              <a:t>сөзінің</a:t>
            </a:r>
            <a:r>
              <a:rPr lang="ru-RU" dirty="0"/>
              <a:t> </a:t>
            </a:r>
            <a:r>
              <a:rPr lang="ru-RU" dirty="0" err="1"/>
              <a:t>аудармасы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бе</a:t>
            </a:r>
            <a:r>
              <a:rPr lang="ru-RU" dirty="0"/>
              <a:t>? </a:t>
            </a:r>
            <a:r>
              <a:rPr lang="ru-RU" b="1" i="1" dirty="0"/>
              <a:t/>
            </a:r>
            <a:br>
              <a:rPr lang="ru-RU" b="1" i="1" dirty="0"/>
            </a:br>
            <a:r>
              <a:rPr lang="ru-RU" b="1" i="1" dirty="0"/>
              <a:t>10-сұрақ:</a:t>
            </a:r>
            <a:r>
              <a:rPr lang="ru-RU" b="1" dirty="0"/>
              <a:t> </a:t>
            </a:r>
            <a:r>
              <a:rPr lang="ru-RU" dirty="0"/>
              <a:t>1-ге </a:t>
            </a:r>
            <a:r>
              <a:rPr lang="ru-RU" dirty="0" err="1"/>
              <a:t>кеміту</a:t>
            </a:r>
            <a:r>
              <a:rPr lang="ru-RU" dirty="0"/>
              <a:t> </a:t>
            </a:r>
            <a:r>
              <a:rPr lang="ru-RU" dirty="0" err="1"/>
              <a:t>downto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жүре</a:t>
            </a:r>
            <a:r>
              <a:rPr lang="ru-RU" dirty="0"/>
              <a:t> </a:t>
            </a:r>
            <a:r>
              <a:rPr lang="ru-RU" dirty="0" err="1"/>
              <a:t>ме</a:t>
            </a:r>
            <a:r>
              <a:rPr lang="ru-RU" dirty="0"/>
              <a:t>? </a:t>
            </a:r>
          </a:p>
          <a:p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Жауаптары: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/>
              <a:t>1-сұрақ:</a:t>
            </a:r>
            <a:r>
              <a:rPr lang="ru-RU" dirty="0"/>
              <a:t> 1642 </a:t>
            </a:r>
            <a:r>
              <a:rPr lang="ru-RU" dirty="0" err="1"/>
              <a:t>жылы</a:t>
            </a:r>
            <a:r>
              <a:rPr lang="ru-RU" dirty="0"/>
              <a:t> </a:t>
            </a:r>
            <a:r>
              <a:rPr lang="ru-RU" dirty="0" err="1"/>
              <a:t>алғаш</a:t>
            </a:r>
            <a:r>
              <a:rPr lang="ru-RU" dirty="0"/>
              <a:t> </a:t>
            </a:r>
            <a:r>
              <a:rPr lang="ru-RU" dirty="0" err="1"/>
              <a:t>қосу</a:t>
            </a:r>
            <a:r>
              <a:rPr lang="ru-RU" dirty="0"/>
              <a:t> </a:t>
            </a:r>
            <a:r>
              <a:rPr lang="ru-RU" dirty="0" err="1"/>
              <a:t>машинасын</a:t>
            </a:r>
            <a:r>
              <a:rPr lang="ru-RU" dirty="0"/>
              <a:t> француз </a:t>
            </a:r>
            <a:r>
              <a:rPr lang="ru-RU" dirty="0" err="1"/>
              <a:t>математигі</a:t>
            </a:r>
            <a:r>
              <a:rPr lang="ru-RU" dirty="0"/>
              <a:t> Блез Паскаль </a:t>
            </a:r>
            <a:r>
              <a:rPr lang="ru-RU" dirty="0" err="1"/>
              <a:t>ойлап</a:t>
            </a:r>
            <a:r>
              <a:rPr lang="ru-RU" dirty="0"/>
              <a:t> </a:t>
            </a:r>
            <a:r>
              <a:rPr lang="ru-RU" dirty="0" err="1"/>
              <a:t>тапты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(</a:t>
            </a:r>
            <a:r>
              <a:rPr lang="ru-RU" dirty="0" err="1"/>
              <a:t>иә</a:t>
            </a:r>
            <a:r>
              <a:rPr lang="ru-RU" dirty="0"/>
              <a:t>)</a:t>
            </a:r>
            <a:br>
              <a:rPr lang="ru-RU" dirty="0"/>
            </a:br>
            <a:r>
              <a:rPr lang="ru-RU" b="1" i="1" dirty="0"/>
              <a:t>2-сұрақ:</a:t>
            </a:r>
            <a:r>
              <a:rPr lang="ru-RU" dirty="0"/>
              <a:t> ЕNIAC –</a:t>
            </a:r>
            <a:r>
              <a:rPr lang="ru-RU" dirty="0" err="1"/>
              <a:t>тың</a:t>
            </a:r>
            <a:r>
              <a:rPr lang="ru-RU" dirty="0"/>
              <a:t> (І ЭЕМ) </a:t>
            </a:r>
            <a:r>
              <a:rPr lang="ru-RU" dirty="0" err="1"/>
              <a:t>салмағы</a:t>
            </a:r>
            <a:r>
              <a:rPr lang="ru-RU" dirty="0"/>
              <a:t> 1 т </a:t>
            </a:r>
            <a:r>
              <a:rPr lang="ru-RU" dirty="0" err="1"/>
              <a:t>болды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b="1" dirty="0"/>
              <a:t>? </a:t>
            </a:r>
            <a:r>
              <a:rPr lang="ru-RU" dirty="0"/>
              <a:t>(</a:t>
            </a:r>
            <a:r>
              <a:rPr lang="ru-RU" dirty="0" err="1"/>
              <a:t>жоқ</a:t>
            </a:r>
            <a:r>
              <a:rPr lang="ru-RU" dirty="0"/>
              <a:t> 30т)</a:t>
            </a:r>
            <a:br>
              <a:rPr lang="ru-RU" dirty="0"/>
            </a:br>
            <a:r>
              <a:rPr lang="ru-RU" b="1" i="1" dirty="0"/>
              <a:t>3-сұрақ:</a:t>
            </a:r>
            <a:r>
              <a:rPr lang="ru-RU" dirty="0"/>
              <a:t> Монитор </a:t>
            </a:r>
            <a:r>
              <a:rPr lang="ru-RU" dirty="0" err="1"/>
              <a:t>бетіндегі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түсті</a:t>
            </a:r>
            <a:r>
              <a:rPr lang="ru-RU" dirty="0"/>
              <a:t> </a:t>
            </a:r>
            <a:r>
              <a:rPr lang="ru-RU" dirty="0" err="1"/>
              <a:t>нүктелер</a:t>
            </a:r>
            <a:r>
              <a:rPr lang="ru-RU" dirty="0"/>
              <a:t> </a:t>
            </a:r>
            <a:r>
              <a:rPr lang="ru-RU" dirty="0" err="1"/>
              <a:t>пиксельдер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атала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</a:t>
            </a:r>
            <a:r>
              <a:rPr lang="ru-RU" b="1" dirty="0"/>
              <a:t> </a:t>
            </a:r>
            <a:r>
              <a:rPr lang="ru-RU" dirty="0"/>
              <a:t>(</a:t>
            </a:r>
            <a:r>
              <a:rPr lang="ru-RU" dirty="0" err="1"/>
              <a:t>иә</a:t>
            </a:r>
            <a:r>
              <a:rPr lang="ru-RU" dirty="0"/>
              <a:t>)</a:t>
            </a:r>
            <a:br>
              <a:rPr lang="ru-RU" dirty="0"/>
            </a:br>
            <a:r>
              <a:rPr lang="ru-RU" b="1" i="1" dirty="0"/>
              <a:t>4-сұрақ:</a:t>
            </a:r>
            <a:r>
              <a:rPr lang="ru-RU" dirty="0"/>
              <a:t> </a:t>
            </a:r>
            <a:r>
              <a:rPr lang="ru-RU" dirty="0" err="1"/>
              <a:t>Пернетақтаның</a:t>
            </a:r>
            <a:r>
              <a:rPr lang="ru-RU" dirty="0"/>
              <a:t> </a:t>
            </a:r>
            <a:r>
              <a:rPr lang="ru-RU" dirty="0" err="1"/>
              <a:t>регистрін</a:t>
            </a:r>
            <a:r>
              <a:rPr lang="ru-RU" dirty="0"/>
              <a:t> </a:t>
            </a:r>
            <a:r>
              <a:rPr lang="ru-RU" dirty="0" err="1"/>
              <a:t>ағылшын</a:t>
            </a:r>
            <a:r>
              <a:rPr lang="ru-RU" dirty="0"/>
              <a:t> </a:t>
            </a:r>
            <a:r>
              <a:rPr lang="ru-RU" dirty="0" err="1"/>
              <a:t>алфавитінен</a:t>
            </a:r>
            <a:r>
              <a:rPr lang="ru-RU" dirty="0"/>
              <a:t> </a:t>
            </a:r>
            <a:r>
              <a:rPr lang="ru-RU" dirty="0" err="1"/>
              <a:t>орыс</a:t>
            </a:r>
            <a:r>
              <a:rPr lang="ru-RU" dirty="0"/>
              <a:t> </a:t>
            </a:r>
            <a:r>
              <a:rPr lang="ru-RU" dirty="0" err="1"/>
              <a:t>алфавитіне</a:t>
            </a:r>
            <a:r>
              <a:rPr lang="ru-RU" dirty="0"/>
              <a:t> </a:t>
            </a:r>
            <a:r>
              <a:rPr lang="ru-RU" dirty="0" err="1"/>
              <a:t>ауыстыру</a:t>
            </a:r>
            <a:r>
              <a:rPr lang="ru-RU" dirty="0"/>
              <a:t>: </a:t>
            </a:r>
            <a:r>
              <a:rPr lang="ru-RU" dirty="0" err="1"/>
              <a:t>Alt+Ctrl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</a:t>
            </a:r>
            <a:r>
              <a:rPr lang="ru-RU" b="1" dirty="0"/>
              <a:t> </a:t>
            </a:r>
            <a:r>
              <a:rPr lang="ru-RU" dirty="0"/>
              <a:t>(</a:t>
            </a:r>
            <a:r>
              <a:rPr lang="ru-RU" dirty="0" err="1"/>
              <a:t>жоқ</a:t>
            </a:r>
            <a:r>
              <a:rPr lang="ru-RU" dirty="0"/>
              <a:t>)</a:t>
            </a:r>
            <a:r>
              <a:rPr lang="ru-RU" b="1" dirty="0"/>
              <a:t/>
            </a:r>
            <a:br>
              <a:rPr lang="ru-RU" b="1" dirty="0"/>
            </a:br>
            <a:r>
              <a:rPr lang="ru-RU" b="1" i="1" dirty="0"/>
              <a:t>5-сұрақ:</a:t>
            </a:r>
            <a:r>
              <a:rPr lang="ru-RU" b="1" dirty="0"/>
              <a:t> </a:t>
            </a:r>
            <a:r>
              <a:rPr lang="ru-RU" dirty="0" err="1"/>
              <a:t>Суретте</a:t>
            </a:r>
            <a:r>
              <a:rPr lang="ru-RU" dirty="0"/>
              <a:t> </a:t>
            </a:r>
            <a:r>
              <a:rPr lang="ru-RU" dirty="0" err="1"/>
              <a:t>көрсетілген</a:t>
            </a:r>
            <a:r>
              <a:rPr lang="ru-RU" dirty="0"/>
              <a:t> </a:t>
            </a:r>
            <a:r>
              <a:rPr lang="ru-RU" dirty="0" err="1"/>
              <a:t>қапшық</a:t>
            </a:r>
            <a:r>
              <a:rPr lang="ru-RU" dirty="0"/>
              <a:t> </a:t>
            </a:r>
            <a:r>
              <a:rPr lang="ru-RU" dirty="0" err="1"/>
              <a:t>немесе</a:t>
            </a:r>
            <a:r>
              <a:rPr lang="ru-RU" dirty="0"/>
              <a:t> </a:t>
            </a:r>
            <a:r>
              <a:rPr lang="ru-RU" dirty="0" err="1"/>
              <a:t>бумада</a:t>
            </a:r>
            <a:r>
              <a:rPr lang="ru-RU" dirty="0"/>
              <a:t> </a:t>
            </a:r>
            <a:r>
              <a:rPr lang="ru-RU" dirty="0" err="1"/>
              <a:t>бірдей</a:t>
            </a:r>
            <a:r>
              <a:rPr lang="ru-RU" dirty="0"/>
              <a:t> </a:t>
            </a:r>
            <a:r>
              <a:rPr lang="ru-RU" dirty="0" err="1"/>
              <a:t>атпен</a:t>
            </a:r>
            <a:r>
              <a:rPr lang="ru-RU" dirty="0"/>
              <a:t>, </a:t>
            </a:r>
            <a:r>
              <a:rPr lang="ru-RU" dirty="0" err="1"/>
              <a:t>бірақ</a:t>
            </a:r>
            <a:r>
              <a:rPr lang="ru-RU" dirty="0"/>
              <a:t> </a:t>
            </a:r>
            <a:r>
              <a:rPr lang="ru-RU" dirty="0" err="1"/>
              <a:t>әр</a:t>
            </a:r>
            <a:r>
              <a:rPr lang="ru-RU" dirty="0"/>
              <a:t> </a:t>
            </a:r>
            <a:r>
              <a:rPr lang="ru-RU" dirty="0" err="1"/>
              <a:t>түрлі</a:t>
            </a:r>
            <a:r>
              <a:rPr lang="ru-RU" dirty="0"/>
              <a:t> </a:t>
            </a:r>
            <a:r>
              <a:rPr lang="ru-RU" dirty="0" err="1"/>
              <a:t>уақытта</a:t>
            </a:r>
            <a:r>
              <a:rPr lang="ru-RU" dirty="0"/>
              <a:t> </a:t>
            </a:r>
            <a:r>
              <a:rPr lang="ru-RU" dirty="0" err="1"/>
              <a:t>сақталған</a:t>
            </a:r>
            <a:r>
              <a:rPr lang="ru-RU" dirty="0"/>
              <a:t> файл (</a:t>
            </a:r>
            <a:r>
              <a:rPr lang="ru-RU" dirty="0" err="1"/>
              <a:t>құжат</a:t>
            </a:r>
            <a:r>
              <a:rPr lang="ru-RU" dirty="0"/>
              <a:t>) </a:t>
            </a:r>
            <a:r>
              <a:rPr lang="ru-RU" dirty="0" err="1"/>
              <a:t>сақтауға</a:t>
            </a:r>
            <a:r>
              <a:rPr lang="ru-RU" dirty="0"/>
              <a:t> бола </a:t>
            </a:r>
            <a:r>
              <a:rPr lang="ru-RU" dirty="0" err="1"/>
              <a:t>ма</a:t>
            </a:r>
            <a:r>
              <a:rPr lang="ru-RU" dirty="0"/>
              <a:t>?</a:t>
            </a:r>
            <a:r>
              <a:rPr lang="ru-RU" b="1" dirty="0"/>
              <a:t> (</a:t>
            </a:r>
            <a:r>
              <a:rPr lang="ru-RU" b="1" dirty="0" err="1"/>
              <a:t>жоқ</a:t>
            </a:r>
            <a:r>
              <a:rPr lang="ru-RU" b="1" dirty="0"/>
              <a:t>)</a:t>
            </a:r>
            <a:br>
              <a:rPr lang="ru-RU" b="1" dirty="0"/>
            </a:br>
            <a:r>
              <a:rPr lang="ru-RU" b="1" i="1" dirty="0"/>
              <a:t>6-сұрақ:</a:t>
            </a:r>
            <a:r>
              <a:rPr lang="ru-RU" b="1" dirty="0"/>
              <a:t> </a:t>
            </a:r>
            <a:r>
              <a:rPr lang="ru-RU" dirty="0" err="1"/>
              <a:t>Пернетақтада</a:t>
            </a:r>
            <a:r>
              <a:rPr lang="ru-RU" dirty="0"/>
              <a:t> </a:t>
            </a:r>
            <a:r>
              <a:rPr lang="ru-RU" dirty="0" err="1"/>
              <a:t>абзацтан</a:t>
            </a:r>
            <a:r>
              <a:rPr lang="ru-RU" dirty="0"/>
              <a:t> </a:t>
            </a:r>
            <a:r>
              <a:rPr lang="ru-RU" dirty="0" err="1"/>
              <a:t>жазу</a:t>
            </a:r>
            <a:r>
              <a:rPr lang="ru-RU" dirty="0"/>
              <a:t> </a:t>
            </a:r>
            <a:r>
              <a:rPr lang="ru-RU" dirty="0" err="1"/>
              <a:t>пернесі</a:t>
            </a:r>
            <a:r>
              <a:rPr lang="ru-RU" dirty="0"/>
              <a:t> </a:t>
            </a:r>
            <a:r>
              <a:rPr lang="ru-RU" dirty="0" err="1"/>
              <a:t>Сарs</a:t>
            </a:r>
            <a:r>
              <a:rPr lang="ru-RU" dirty="0"/>
              <a:t> </a:t>
            </a:r>
            <a:r>
              <a:rPr lang="ru-RU" dirty="0" err="1"/>
              <a:t>Lock</a:t>
            </a:r>
            <a:r>
              <a:rPr lang="ru-RU" dirty="0"/>
              <a:t>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(</a:t>
            </a:r>
            <a:r>
              <a:rPr lang="ru-RU" dirty="0" err="1"/>
              <a:t>жоқ</a:t>
            </a:r>
            <a:r>
              <a:rPr lang="ru-RU" dirty="0"/>
              <a:t>)</a:t>
            </a:r>
            <a:r>
              <a:rPr lang="ru-RU" b="1" dirty="0"/>
              <a:t> </a:t>
            </a:r>
            <a:br>
              <a:rPr lang="ru-RU" b="1" dirty="0"/>
            </a:br>
            <a:r>
              <a:rPr lang="ru-RU" b="1" i="1" dirty="0"/>
              <a:t>7-сұрақ:</a:t>
            </a:r>
            <a:r>
              <a:rPr lang="ru-RU" b="1" dirty="0"/>
              <a:t> </a:t>
            </a:r>
            <a:r>
              <a:rPr lang="ru-RU" dirty="0" err="1"/>
              <a:t>Case</a:t>
            </a:r>
            <a:r>
              <a:rPr lang="ru-RU" dirty="0"/>
              <a:t> </a:t>
            </a:r>
            <a:r>
              <a:rPr lang="ru-RU" dirty="0" err="1"/>
              <a:t>таңдау</a:t>
            </a:r>
            <a:r>
              <a:rPr lang="ru-RU" dirty="0"/>
              <a:t> операторы </a:t>
            </a:r>
            <a:r>
              <a:rPr lang="ru-RU" dirty="0" err="1"/>
              <a:t>ма</a:t>
            </a:r>
            <a:r>
              <a:rPr lang="ru-RU" dirty="0"/>
              <a:t>? (</a:t>
            </a:r>
            <a:r>
              <a:rPr lang="ru-RU" dirty="0" err="1"/>
              <a:t>иә</a:t>
            </a:r>
            <a:r>
              <a:rPr lang="ru-RU" dirty="0"/>
              <a:t>)</a:t>
            </a:r>
            <a:br>
              <a:rPr lang="ru-RU" dirty="0"/>
            </a:br>
            <a:r>
              <a:rPr lang="ru-RU" b="1" i="1" dirty="0"/>
              <a:t>8-сұрақ:</a:t>
            </a:r>
            <a:r>
              <a:rPr lang="ru-RU" dirty="0"/>
              <a:t> </a:t>
            </a:r>
            <a:r>
              <a:rPr lang="ru-RU" dirty="0" err="1"/>
              <a:t>If</a:t>
            </a:r>
            <a:r>
              <a:rPr lang="ru-RU" dirty="0"/>
              <a:t> </a:t>
            </a:r>
            <a:r>
              <a:rPr lang="ru-RU" dirty="0" err="1"/>
              <a:t>қайталау</a:t>
            </a:r>
            <a:r>
              <a:rPr lang="ru-RU" dirty="0"/>
              <a:t> операторы </a:t>
            </a:r>
            <a:r>
              <a:rPr lang="ru-RU" dirty="0" err="1"/>
              <a:t>болып</a:t>
            </a:r>
            <a:r>
              <a:rPr lang="ru-RU" dirty="0"/>
              <a:t> </a:t>
            </a:r>
            <a:r>
              <a:rPr lang="ru-RU" dirty="0" err="1"/>
              <a:t>табыла</a:t>
            </a:r>
            <a:r>
              <a:rPr lang="ru-RU" dirty="0"/>
              <a:t> </a:t>
            </a:r>
            <a:r>
              <a:rPr lang="ru-RU" dirty="0" err="1"/>
              <a:t>ма</a:t>
            </a:r>
            <a:r>
              <a:rPr lang="ru-RU" dirty="0"/>
              <a:t>? (</a:t>
            </a:r>
            <a:r>
              <a:rPr lang="ru-RU" dirty="0" err="1"/>
              <a:t>жоқ</a:t>
            </a:r>
            <a:r>
              <a:rPr lang="ru-RU" dirty="0"/>
              <a:t>)</a:t>
            </a:r>
            <a:r>
              <a:rPr lang="ru-RU" b="1" dirty="0"/>
              <a:t> </a:t>
            </a:r>
            <a:br>
              <a:rPr lang="ru-RU" b="1" dirty="0"/>
            </a:br>
            <a:r>
              <a:rPr lang="ru-RU" b="1" i="1" dirty="0"/>
              <a:t>9-сұрақ:</a:t>
            </a:r>
            <a:r>
              <a:rPr lang="ru-RU" b="1" dirty="0"/>
              <a:t> </a:t>
            </a:r>
            <a:r>
              <a:rPr lang="ru-RU" dirty="0" err="1"/>
              <a:t>While</a:t>
            </a:r>
            <a:r>
              <a:rPr lang="ru-RU" dirty="0"/>
              <a:t> </a:t>
            </a:r>
            <a:r>
              <a:rPr lang="ru-RU" dirty="0" err="1"/>
              <a:t>сөзінің</a:t>
            </a:r>
            <a:r>
              <a:rPr lang="ru-RU" dirty="0"/>
              <a:t> </a:t>
            </a:r>
            <a:r>
              <a:rPr lang="ru-RU" dirty="0" err="1"/>
              <a:t>аудармасы</a:t>
            </a:r>
            <a:r>
              <a:rPr lang="ru-RU" dirty="0"/>
              <a:t> </a:t>
            </a:r>
            <a:r>
              <a:rPr lang="ru-RU" dirty="0" err="1"/>
              <a:t>үшін</a:t>
            </a:r>
            <a:r>
              <a:rPr lang="ru-RU" dirty="0"/>
              <a:t> </a:t>
            </a:r>
            <a:r>
              <a:rPr lang="ru-RU" dirty="0" err="1"/>
              <a:t>бе</a:t>
            </a:r>
            <a:r>
              <a:rPr lang="ru-RU" dirty="0"/>
              <a:t>? (</a:t>
            </a:r>
            <a:r>
              <a:rPr lang="ru-RU" dirty="0" err="1"/>
              <a:t>жоқ</a:t>
            </a:r>
            <a:r>
              <a:rPr lang="ru-RU" dirty="0"/>
              <a:t>)</a:t>
            </a:r>
            <a:r>
              <a:rPr lang="ru-RU" b="1" i="1" dirty="0"/>
              <a:t> </a:t>
            </a:r>
            <a:br>
              <a:rPr lang="ru-RU" b="1" i="1" dirty="0"/>
            </a:br>
            <a:r>
              <a:rPr lang="ru-RU" b="1" i="1" dirty="0"/>
              <a:t>10-сұрақ:</a:t>
            </a:r>
            <a:r>
              <a:rPr lang="ru-RU" b="1" dirty="0"/>
              <a:t> </a:t>
            </a:r>
            <a:r>
              <a:rPr lang="ru-RU" dirty="0"/>
              <a:t>1-ге </a:t>
            </a:r>
            <a:r>
              <a:rPr lang="ru-RU" dirty="0" err="1"/>
              <a:t>кеміту</a:t>
            </a:r>
            <a:r>
              <a:rPr lang="ru-RU" dirty="0"/>
              <a:t> </a:t>
            </a:r>
            <a:r>
              <a:rPr lang="ru-RU" dirty="0" err="1"/>
              <a:t>downto</a:t>
            </a:r>
            <a:r>
              <a:rPr lang="ru-RU" dirty="0"/>
              <a:t> </a:t>
            </a:r>
            <a:r>
              <a:rPr lang="ru-RU" dirty="0" err="1"/>
              <a:t>арқылы</a:t>
            </a:r>
            <a:r>
              <a:rPr lang="ru-RU" dirty="0"/>
              <a:t> </a:t>
            </a:r>
            <a:r>
              <a:rPr lang="ru-RU" dirty="0" err="1"/>
              <a:t>жүре</a:t>
            </a:r>
            <a:r>
              <a:rPr lang="ru-RU" dirty="0"/>
              <a:t> </a:t>
            </a:r>
            <a:r>
              <a:rPr lang="ru-RU" dirty="0" err="1"/>
              <a:t>ме</a:t>
            </a:r>
            <a:r>
              <a:rPr lang="ru-RU" dirty="0"/>
              <a:t>? (</a:t>
            </a:r>
            <a:r>
              <a:rPr lang="ru-RU" dirty="0" err="1"/>
              <a:t>иә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Адасқан әріптер</a:t>
            </a:r>
            <a:endParaRPr lang="ru-RU" dirty="0"/>
          </a:p>
        </p:txBody>
      </p:sp>
      <p:pic>
        <p:nvPicPr>
          <p:cNvPr id="1026" name="Picture 2" descr="C:\Documents and Settings\а\Рабочий стол\imgpreview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I-</a:t>
            </a:r>
            <a:r>
              <a:rPr lang="kk-KZ" b="1" dirty="0" smtClean="0"/>
              <a:t>Топ: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1</a:t>
            </a:r>
            <a:r>
              <a:rPr lang="kk-KZ" sz="4400" dirty="0" smtClean="0"/>
              <a:t>.</a:t>
            </a:r>
            <a:r>
              <a:rPr lang="ru-RU" sz="4400" dirty="0" smtClean="0"/>
              <a:t>Т ЕФИЙНЕСP</a:t>
            </a:r>
          </a:p>
          <a:p>
            <a:r>
              <a:rPr lang="ru-RU" sz="4400" dirty="0" smtClean="0"/>
              <a:t>2. В Р Д Й А Е Р</a:t>
            </a:r>
          </a:p>
          <a:p>
            <a:r>
              <a:rPr lang="kk-KZ" sz="4400" dirty="0" smtClean="0"/>
              <a:t>3.</a:t>
            </a:r>
            <a:r>
              <a:rPr lang="ru-RU" sz="4400" dirty="0" smtClean="0"/>
              <a:t> Р И П Р Н Е Т </a:t>
            </a:r>
            <a:endParaRPr lang="ru-RU" sz="4400" dirty="0"/>
          </a:p>
        </p:txBody>
      </p:sp>
      <p:pic>
        <p:nvPicPr>
          <p:cNvPr id="1026" name="Picture 2" descr="C:\Documents and Settings\а\Рабочий стол\hq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57752" y="3857628"/>
            <a:ext cx="4000496" cy="2857496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Жауаптары: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400" dirty="0" smtClean="0"/>
              <a:t>Т ЕФИЙНЕСP -ИНТЕРФЕЙС</a:t>
            </a:r>
            <a:br>
              <a:rPr lang="ru-RU" sz="4400" dirty="0" smtClean="0"/>
            </a:br>
            <a:r>
              <a:rPr lang="ru-RU" sz="4400" dirty="0" smtClean="0"/>
              <a:t>В Р Д Й А Е Р- ДРАЙВЕР</a:t>
            </a:r>
            <a:br>
              <a:rPr lang="ru-RU" sz="4400" dirty="0" smtClean="0"/>
            </a:br>
            <a:r>
              <a:rPr lang="ru-RU" sz="4400" dirty="0" smtClean="0"/>
              <a:t>Р И П Р Н Е Т-ПРИНТЕР</a:t>
            </a:r>
            <a:endParaRPr lang="ru-RU" sz="4400" dirty="0"/>
          </a:p>
        </p:txBody>
      </p:sp>
      <p:pic>
        <p:nvPicPr>
          <p:cNvPr id="4099" name="Picture 3" descr="C:\Documents and Settings\а\Рабочий стол\i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3857628"/>
            <a:ext cx="4786346" cy="2547941"/>
          </a:xfrm>
          <a:prstGeom prst="rect">
            <a:avLst/>
          </a:prstGeom>
          <a:noFill/>
        </p:spPr>
      </p:pic>
    </p:spTree>
  </p:cSld>
  <p:clrMapOvr>
    <a:masterClrMapping/>
  </p:clrMapOvr>
  <p:transition>
    <p:push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II-</a:t>
            </a:r>
            <a:r>
              <a:rPr lang="kk-KZ" b="1" dirty="0" smtClean="0"/>
              <a:t>Топ: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1.I W D W O S N </a:t>
            </a:r>
          </a:p>
          <a:p>
            <a:r>
              <a:rPr lang="kk-KZ" sz="4400" dirty="0" smtClean="0"/>
              <a:t>2.</a:t>
            </a:r>
            <a:r>
              <a:rPr lang="ru-RU" sz="4400" dirty="0" smtClean="0"/>
              <a:t> R M D D O V </a:t>
            </a:r>
          </a:p>
          <a:p>
            <a:r>
              <a:rPr lang="kk-KZ" sz="4400" dirty="0" smtClean="0"/>
              <a:t>3.</a:t>
            </a:r>
            <a:r>
              <a:rPr lang="ru-RU" sz="4400" dirty="0" smtClean="0"/>
              <a:t> F O I F E C </a:t>
            </a:r>
            <a:endParaRPr lang="ru-RU" sz="4400" dirty="0"/>
          </a:p>
        </p:txBody>
      </p:sp>
      <p:pic>
        <p:nvPicPr>
          <p:cNvPr id="2050" name="Picture 2" descr="C:\Documents and Settings\а\Рабочий стол\885135951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000240"/>
            <a:ext cx="3143272" cy="3857652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Жауаптары: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 smtClean="0"/>
              <a:t>I W D W O S N- WINDOWS</a:t>
            </a:r>
            <a:br>
              <a:rPr lang="ru-RU" sz="4400" dirty="0" smtClean="0"/>
            </a:br>
            <a:r>
              <a:rPr lang="ru-RU" sz="4400" dirty="0" smtClean="0"/>
              <a:t>R M D D O V- DVDROM </a:t>
            </a:r>
            <a:br>
              <a:rPr lang="ru-RU" sz="4400" dirty="0" smtClean="0"/>
            </a:br>
            <a:r>
              <a:rPr lang="ru-RU" sz="4400" dirty="0" smtClean="0"/>
              <a:t>F O I F E C- OFFICE</a:t>
            </a:r>
            <a:br>
              <a:rPr lang="ru-RU" sz="4400" dirty="0" smtClean="0"/>
            </a:br>
            <a:endParaRPr lang="ru-RU" sz="4400" dirty="0"/>
          </a:p>
        </p:txBody>
      </p:sp>
      <p:pic>
        <p:nvPicPr>
          <p:cNvPr id="3074" name="Picture 2" descr="C:\Documents and Settings\а\Рабочий стол\230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214686"/>
            <a:ext cx="2476515" cy="2928958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Интернеттің зияны: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40000" lnSpcReduction="20000"/>
          </a:bodyPr>
          <a:lstStyle/>
          <a:p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!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кейде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…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тор!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Техниканың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дамып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кеткені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сондай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уақытымыздың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көбі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жанымызға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жақын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жандардың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жанында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ғаламтордың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мониторға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телмірумен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өтіп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кететін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күндеріміз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болады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Ой-санасы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пікірі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қалыптасқан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ерік-жігері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таңдау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мүмкіндігі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болсақ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та,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дәл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дәрменсіздік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танытып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жатамыз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Біздің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әрекетіміз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ой-санасы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қалыптаспаған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ақ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қараны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ажырата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алмайтын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балаларымыздың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әрекеті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болмақ?Ақиқатымен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қоса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жалған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ақпараты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қатар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жүретін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балаларымызды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жақсылыққа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да,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жамандыққа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итермелеуі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бетінде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әдемі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өле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білуді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ашығу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арықтауды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жаман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әдетке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үйрететін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сайттар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қатары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қаншама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?!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Сананы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улайтын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дұрыс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ақпараттар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ой-пікірі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қалыптаспаған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баланың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денсаулығына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жан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дүниесіне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тұлғалық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дамуына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кері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әсерін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100" b="1" dirty="0" err="1" smtClean="0">
                <a:latin typeface="Times New Roman" pitchFamily="18" charset="0"/>
                <a:cs typeface="Times New Roman" pitchFamily="18" charset="0"/>
              </a:rPr>
              <a:t>тигізеді</a:t>
            </a:r>
            <a:r>
              <a:rPr lang="ru-RU" sz="5100" b="1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ru-RU" b="1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алдына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отыру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ережесі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62500" lnSpcReduction="2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поштаңызға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адамнан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Word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Excel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түрінде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файлды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ашпас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бұрын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вирусын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тексеріп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желілердегі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парольді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ешқашан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ешкімге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571500" indent="-571500">
              <a:buAutoNum type="romanUcPeriod" startAt="2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Парольді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сақталуы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қиын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сандар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сөздерден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құрау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AutoNum type="romanUcPeriod" startAt="2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III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мәліметтерді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көрсетпеу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ник,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яғни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бүркеншік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қолданған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жөн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>
              <a:buAutoNum type="romanUcPeriod" startAt="2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танысқан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келген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кездесуден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қорқу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571500" indent="-571500">
              <a:buAutoNum type="romanUcPeriod" startAt="2"/>
            </a:pP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Егер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әлдебір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сайтқа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тіркелу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болса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ақпараттарға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сене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болмайды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дұрыс-бұрыстығына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жеткізіп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Сақтансаң сақтаймын!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Мәселен,7-8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ата-анасы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отыруға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рұқсат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етпейтін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сайт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желілерге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кіруге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тырысады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аңғал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сенгіш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болып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келеді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себепті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ғаламторды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қолдану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мүмкіндігін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шектейтін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жұмыста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отырып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үйде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баласының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ғаламторда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көріп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оқып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отырғанын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бақылай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алатын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бағдарламаларды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қолдануы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Нәтижесінде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бала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үнемі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бақылауда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екенін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түйсінеді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kk-KZ" dirty="0" smtClean="0"/>
              <a:t>Кеңес: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25000" lnSpcReduction="20000"/>
          </a:bodyPr>
          <a:lstStyle/>
          <a:p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Ғаламторға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кірудің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үй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жағдайындағы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ережелер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тізімін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жасаңыз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орындалуын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етіңіз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Балаңыздан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компьютер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алдында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отырғанда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уақыт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режимін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сақтауын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етіңіз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Сіз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оны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бақылағыңыз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келгендіктен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емес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қауіпсіздігі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уайымдайтындықтан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қадағалайтындығыңызды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оған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қашан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көмектесуге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әзір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екендігіңізді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көрсетіңіз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Ғаламтор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желісіне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қосылған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компьютер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отбасы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мүшелеріне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ортақ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бөлмеде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ата-ананың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бақылауында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болуы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Балаңыздың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өзінің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жеке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поштасы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болмас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отбасылық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пошта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ашып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dirty="0" err="1" smtClean="0">
                <a:latin typeface="Times New Roman" pitchFamily="18" charset="0"/>
                <a:cs typeface="Times New Roman" pitchFamily="18" charset="0"/>
              </a:rPr>
              <a:t>қойыңыз</a:t>
            </a: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9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96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8229600" cy="5840435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9-12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бала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ақпарарт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алуға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болатынын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тыңдап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әлдене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оқуға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ниеттенуі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қалыпты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бақылауы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(Родительский контроль)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керексіз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материалдарды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бұғаттап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тастауға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болатынын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естен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шығармаңыз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Жоғарыда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кеңестер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балаларға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балаңызға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кіруге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болмайтын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сайттар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неге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кіруге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болмайтынын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айтыңыз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поштасының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парольін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беруін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етіңіз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ол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бейтаныс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адамдармен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сөйлеспейтініне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көз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екендігін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түсіндіріңіз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Балаңызға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Ғаламтордағы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сайттардың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бәрі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бірдей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жақсылыққа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үндемейтінін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пен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ажырата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білуді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үйрену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екендігін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түсіндіріңіз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13-17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аралығындағы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бала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белсенді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іздеу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тетігін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электронды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поштаны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қолданады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достарымен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өзара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хабарлама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алмасып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компьютеріне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музыка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фильмдер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жүктейді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Ұлдар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шектеудің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шекарасын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бұзып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Ғаламтордағы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құмар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ойындарына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қызығып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«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үлкендерге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сайттарды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қарағанды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көреді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бақылау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ата-ана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қиынға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соғады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себебі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Ғаламтордың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қыр-сырын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ата-аналарынан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жақсы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білуі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мүмкін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Кеңес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Жоғарыда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жазылған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кеңестер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осы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жастағы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балалардың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ата-аналарына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да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қатысты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Қосымша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балаңыз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қандай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сайт пен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желіде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көбірек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отыратынын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білуіңіз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керек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көп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отыратын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сайт пен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әлеуметтік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желілерді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жақсылап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зерттеңіз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cover dir="l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www.eduterenkol.kz/images/99/2/u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1-Топ.Сөзжұмбақ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Батырманы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басасың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    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Қажетіңді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ашасың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(………..)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Компьютермен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енеді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      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Қағазға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басып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(………..)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Жауабы: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1) </a:t>
            </a:r>
            <a:r>
              <a:rPr lang="ru-RU" dirty="0" err="1" smtClean="0"/>
              <a:t>Батырманы</a:t>
            </a:r>
            <a:r>
              <a:rPr lang="ru-RU" dirty="0" smtClean="0"/>
              <a:t> </a:t>
            </a:r>
            <a:r>
              <a:rPr lang="ru-RU" dirty="0" err="1" smtClean="0"/>
              <a:t>басасың</a:t>
            </a:r>
            <a:r>
              <a:rPr lang="ru-RU" dirty="0" smtClean="0"/>
              <a:t>,</a:t>
            </a:r>
          </a:p>
          <a:p>
            <a:r>
              <a:rPr lang="ru-RU" dirty="0" smtClean="0"/>
              <a:t>     </a:t>
            </a:r>
            <a:r>
              <a:rPr lang="ru-RU" dirty="0" err="1" smtClean="0"/>
              <a:t>Қажетіңді</a:t>
            </a:r>
            <a:r>
              <a:rPr lang="ru-RU" dirty="0" smtClean="0"/>
              <a:t> </a:t>
            </a:r>
            <a:r>
              <a:rPr lang="ru-RU" dirty="0" err="1" smtClean="0"/>
              <a:t>ашасың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                              («</a:t>
            </a:r>
            <a:r>
              <a:rPr lang="ru-RU" dirty="0" err="1" smtClean="0"/>
              <a:t>Еnter</a:t>
            </a:r>
            <a:r>
              <a:rPr lang="ru-RU" dirty="0" smtClean="0"/>
              <a:t>» </a:t>
            </a:r>
            <a:r>
              <a:rPr lang="ru-RU" dirty="0" err="1" smtClean="0"/>
              <a:t>батырмасы</a:t>
            </a:r>
            <a:r>
              <a:rPr lang="ru-RU" dirty="0" smtClean="0"/>
              <a:t>)</a:t>
            </a:r>
          </a:p>
          <a:p>
            <a:r>
              <a:rPr lang="kk-KZ" dirty="0" smtClean="0"/>
              <a:t>  </a:t>
            </a:r>
            <a:r>
              <a:rPr lang="ru-RU" dirty="0" smtClean="0"/>
              <a:t>2) </a:t>
            </a:r>
            <a:r>
              <a:rPr lang="ru-RU" dirty="0" err="1" smtClean="0"/>
              <a:t>Компьютермен</a:t>
            </a:r>
            <a:r>
              <a:rPr lang="ru-RU" dirty="0" smtClean="0"/>
              <a:t> </a:t>
            </a:r>
            <a:r>
              <a:rPr lang="ru-RU" dirty="0" err="1" smtClean="0"/>
              <a:t>енеді</a:t>
            </a:r>
            <a:r>
              <a:rPr lang="ru-RU" dirty="0" smtClean="0"/>
              <a:t>,</a:t>
            </a:r>
          </a:p>
          <a:p>
            <a:r>
              <a:rPr lang="ru-RU" dirty="0" smtClean="0"/>
              <a:t>     </a:t>
            </a:r>
            <a:r>
              <a:rPr lang="ru-RU" dirty="0" err="1" smtClean="0"/>
              <a:t>Қағазға</a:t>
            </a:r>
            <a:r>
              <a:rPr lang="ru-RU" dirty="0" smtClean="0"/>
              <a:t> </a:t>
            </a:r>
            <a:r>
              <a:rPr lang="ru-RU" dirty="0" err="1" smtClean="0"/>
              <a:t>басып</a:t>
            </a:r>
            <a:r>
              <a:rPr lang="ru-RU" dirty="0" smtClean="0"/>
              <a:t> </a:t>
            </a:r>
            <a:r>
              <a:rPr lang="ru-RU" dirty="0" err="1" smtClean="0"/>
              <a:t>береді</a:t>
            </a:r>
            <a:r>
              <a:rPr lang="ru-RU" dirty="0" smtClean="0"/>
              <a:t>.</a:t>
            </a:r>
          </a:p>
          <a:p>
            <a:r>
              <a:rPr lang="ru-RU" dirty="0" smtClean="0"/>
              <a:t>                                  (Принтер)</a:t>
            </a:r>
          </a:p>
          <a:p>
            <a:endParaRPr lang="ru-RU" dirty="0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/>
              <a:t>2-Топ: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сақтап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таратқан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  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Жұртты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қаратқан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                                      (…………….)</a:t>
            </a:r>
          </a:p>
          <a:p>
            <a:endParaRPr lang="kk-KZ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Бұтақ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орнында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мың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инесі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Компьютер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жаны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мекені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           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(…………….)</a:t>
            </a:r>
            <a:endParaRPr lang="ru-RU" dirty="0"/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dirty="0" smtClean="0"/>
              <a:t>Жаптары: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Ақпаратты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сақтап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таратқан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  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Жұртты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өзіне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қаратқан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                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                       (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Тасымалдаушы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дискілер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dirty="0"/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I-</a:t>
            </a:r>
            <a:r>
              <a:rPr lang="kk-KZ" dirty="0" smtClean="0"/>
              <a:t>Топ.Интернеттің пайдасы</a:t>
            </a:r>
            <a:endParaRPr lang="ru-RU" dirty="0"/>
          </a:p>
        </p:txBody>
      </p:sp>
      <p:pic>
        <p:nvPicPr>
          <p:cNvPr id="1026" name="Picture 2" descr="C:\Documents and Settings\а\Рабочий стол\op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736"/>
            <a:ext cx="8715436" cy="5214974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II-</a:t>
            </a:r>
            <a:r>
              <a:rPr lang="kk-KZ" dirty="0" smtClean="0"/>
              <a:t>Топ.Интереттің зияны </a:t>
            </a:r>
            <a:endParaRPr lang="ru-RU" dirty="0"/>
          </a:p>
        </p:txBody>
      </p:sp>
      <p:pic>
        <p:nvPicPr>
          <p:cNvPr id="2050" name="Picture 2" descr="C:\Documents and Settings\а\Рабочий стол\i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428736"/>
            <a:ext cx="9144000" cy="5429264"/>
          </a:xfrm>
          <a:prstGeom prst="rect">
            <a:avLst/>
          </a:prstGeom>
          <a:noFill/>
        </p:spPr>
      </p:pic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а\Рабочий стол\hello_html_m2a298aef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а\Рабочий стол\i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286908" cy="685800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00166" y="2071678"/>
            <a:ext cx="60722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Сөзжұмбақ құрастыр</a:t>
            </a:r>
          </a:p>
        </p:txBody>
      </p:sp>
    </p:spTree>
  </p:cSld>
  <p:clrMapOvr>
    <a:masterClrMapping/>
  </p:clrMapOvr>
  <p:transition>
    <p:randomBar dir="vert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а\Рабочий стол\img20 (1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</TotalTime>
  <Words>448</Words>
  <Application>Microsoft Office PowerPoint</Application>
  <PresentationFormat>Экран (4:3)</PresentationFormat>
  <Paragraphs>78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   II-Бөлім.Иә/Жоқ</vt:lpstr>
      <vt:lpstr>I-Топ</vt:lpstr>
      <vt:lpstr>Жауаптары:</vt:lpstr>
      <vt:lpstr>II-Топ</vt:lpstr>
      <vt:lpstr>Жауаптары:</vt:lpstr>
      <vt:lpstr>Адасқан әріптер</vt:lpstr>
      <vt:lpstr>I-Топ:</vt:lpstr>
      <vt:lpstr>Жауаптары:</vt:lpstr>
      <vt:lpstr>II-Топ:</vt:lpstr>
      <vt:lpstr>Жауаптары:</vt:lpstr>
      <vt:lpstr>Интернеттің зияны:</vt:lpstr>
      <vt:lpstr>Ғаламтор алдына отыру ережесі: </vt:lpstr>
      <vt:lpstr>Сақтансаң сақтаймын!</vt:lpstr>
      <vt:lpstr>Кеңес:</vt:lpstr>
      <vt:lpstr>Слайд 18</vt:lpstr>
      <vt:lpstr>Слайд 19</vt:lpstr>
      <vt:lpstr>Слайд 20</vt:lpstr>
      <vt:lpstr>1-Топ.Сөзжұмбақ</vt:lpstr>
      <vt:lpstr>Жауабы:</vt:lpstr>
      <vt:lpstr>2-Топ:</vt:lpstr>
      <vt:lpstr>Жаптары:</vt:lpstr>
      <vt:lpstr>I-Топ.Интернеттің пайдасы</vt:lpstr>
      <vt:lpstr>II-Топ.Интереттің зияны </vt:lpstr>
      <vt:lpstr>Слайд 27</vt:lpstr>
      <vt:lpstr>Слайд 28</vt:lpstr>
      <vt:lpstr>Слайд 29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</dc:creator>
  <cp:lastModifiedBy>а</cp:lastModifiedBy>
  <cp:revision>20</cp:revision>
  <dcterms:created xsi:type="dcterms:W3CDTF">2017-04-14T05:15:48Z</dcterms:created>
  <dcterms:modified xsi:type="dcterms:W3CDTF">2017-04-20T05:56:43Z</dcterms:modified>
</cp:coreProperties>
</file>